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8.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9.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0.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11.xml" ContentType="application/vnd.openxmlformats-officedocument.presentationml.notesSlide+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12.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13.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14.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15.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16.xml" ContentType="application/vnd.openxmlformats-officedocument.presentationml.notesSlide+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notesSlides/notesSlide17.xml" ContentType="application/vnd.openxmlformats-officedocument.presentationml.notesSlide+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18.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21"/>
  </p:notesMasterIdLst>
  <p:sldIdLst>
    <p:sldId id="256" r:id="rId2"/>
    <p:sldId id="260" r:id="rId3"/>
    <p:sldId id="258" r:id="rId4"/>
    <p:sldId id="277" r:id="rId5"/>
    <p:sldId id="266" r:id="rId6"/>
    <p:sldId id="268" r:id="rId7"/>
    <p:sldId id="265" r:id="rId8"/>
    <p:sldId id="348" r:id="rId9"/>
    <p:sldId id="264" r:id="rId10"/>
    <p:sldId id="349" r:id="rId11"/>
    <p:sldId id="350" r:id="rId12"/>
    <p:sldId id="351" r:id="rId13"/>
    <p:sldId id="352" r:id="rId14"/>
    <p:sldId id="353" r:id="rId15"/>
    <p:sldId id="354" r:id="rId16"/>
    <p:sldId id="355" r:id="rId17"/>
    <p:sldId id="356" r:id="rId18"/>
    <p:sldId id="357" r:id="rId19"/>
    <p:sldId id="269" r:id="rId20"/>
  </p:sldIdLst>
  <p:sldSz cx="9144000" cy="5143500" type="screen16x9"/>
  <p:notesSz cx="6858000" cy="9144000"/>
  <p:embeddedFontLst>
    <p:embeddedFont>
      <p:font typeface="Book Antiqua" panose="02040602050305030304" pitchFamily="18" charset="0"/>
      <p:regular r:id="rId22"/>
      <p:bold r:id="rId23"/>
      <p:italic r:id="rId24"/>
      <p:boldItalic r:id="rId25"/>
    </p:embeddedFont>
    <p:embeddedFont>
      <p:font typeface="Bookman Old Style" panose="02050604050505020204" pitchFamily="18" charset="0"/>
      <p:regular r:id="rId26"/>
      <p:bold r:id="rId27"/>
      <p:italic r:id="rId28"/>
      <p:boldItalic r:id="rId29"/>
    </p:embeddedFont>
    <p:embeddedFont>
      <p:font typeface="Gloria Hallelujah" panose="020B0604020202020204" charset="0"/>
      <p:regular r:id="rId30"/>
    </p:embeddedFont>
    <p:embeddedFont>
      <p:font typeface="Raleway" panose="020F0502020204030204" pitchFamily="2" charset="0"/>
      <p:regular r:id="rId31"/>
      <p:bold r:id="rId32"/>
      <p:italic r:id="rId33"/>
      <p:boldItalic r:id="rId34"/>
    </p:embeddedFont>
    <p:embeddedFont>
      <p:font typeface="Raleway SemiBold" panose="020F0502020204030204"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8149D5-36E8-4D15-B648-A8B74E965E20}">
  <a:tblStyle styleId="{948149D5-36E8-4D15-B648-A8B74E965E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4:58.382"/>
    </inkml:context>
    <inkml:brush xml:id="br0">
      <inkml:brushProperty name="width" value="0.035" units="cm"/>
      <inkml:brushProperty name="height" value="0.035" units="cm"/>
    </inkml:brush>
  </inkml:definitions>
  <inkml:trace contextRef="#ctx0" brushRef="#br0">3628 1305 24575,'-11'-20'0,"-2"0"0,0 1 0,-19-21 0,3 3 0,-358-413 0,336 396 0,-2 2 0,-3 3 0,-2 2 0,-89-55 0,-144-56 0,231 133 0,0 1 0,-1 4 0,-73-15 0,-372-39 0,226 52 0,31 4 0,63-9 0,149 21 0,-1 2 0,0 2 0,-65 5 0,24-1 0,29 1 0,-87 15 0,27-1 0,80-14 0,-10 0 0,2 3 0,-66 16 0,73-10-455,-1 2 0,-34 20 0,49-23-6371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24:53.691"/>
    </inkml:context>
    <inkml:brush xml:id="br0">
      <inkml:brushProperty name="width" value="0.035" units="cm"/>
      <inkml:brushProperty name="height" value="0.035" units="cm"/>
      <inkml:brushProperty name="color" value="#E71224"/>
    </inkml:brush>
  </inkml:definitions>
  <inkml:trace contextRef="#ctx0" brushRef="#br0">1148 0 24575,'7'30'0,"1"-2"0,15 35 0,-3-9 0,343 1135-1320,-168-357 897,-102-427 275,-26-94 779,-13 3-1,19 464 0,-75-625-630,-30 211 0,32-363 0,-24 172 0,-65 250 0,49-290 0,-5-1 0,-83 169 0,94-230 0,-3-1 0,-3-2 0,-3-2 0,-60 71 0,59-87 0,-3-1 0,-1-2 0,-86 63 0,-53 0 0,83-52 0,-25 12 0,63-36 0,-86 59 0,62-24 0,-24 18 0,89-70 30,-1-2 0,0 0 0,-40 14 0,54-24-165,0-1 0,0 0 0,-1-1 0,0-1 0,1 0 0,-1 0 0,0-1 0,0-1 0,0 0 0,-19-4 0,15 0-6691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24:55.975"/>
    </inkml:context>
    <inkml:brush xml:id="br0">
      <inkml:brushProperty name="width" value="0.035" units="cm"/>
      <inkml:brushProperty name="height" value="0.035" units="cm"/>
      <inkml:brushProperty name="color" value="#E71224"/>
    </inkml:brush>
  </inkml:definitions>
  <inkml:trace contextRef="#ctx0" brushRef="#br0">328 0 24575,'-3'38'0,"-2"-1"0,-1 0 0,-2 0 0,-2 0 0,-17 42 0,21-60 0,-2 5 0,3-7 0,0 0 0,-1 0 0,0-1 0,-2 0 0,0 0 0,-1-1 0,0 0 0,-23 27 0,-93 92 0,119-128 0,1-1 0,0 1 0,0 0 0,1 0 0,-7 13 0,10-18 0,0 0 0,0 1 0,1-1 0,-1 0 0,1 1 0,-1-1 0,1 0 0,0 1 0,-1-1 0,1 1 0,0-1 0,0 0 0,0 1 0,0-1 0,0 1 0,0-1 0,1 0 0,-1 1 0,0-1 0,1 1 0,-1-1 0,1 0 0,-1 0 0,1 1 0,0-1 0,0 0 0,-1 0 0,1 0 0,0 1 0,0-1 0,0 0 0,0 0 0,0-1 0,0 1 0,1 0 0,-1 0 0,2 1 0,10 3 0,1-1 0,0 1 0,0-2 0,0 0 0,0-1 0,0 0 0,0-1 0,1-1 0,25-3 0,-21 2 0,0 1 0,0 0 0,0 2 0,0 0 0,19 5 0,62 19 0,91 30 0,-125-33-1365,-51-15-5461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5T07:25:18.11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5T07:25:29.56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5T07:25:18.11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28:45.984"/>
    </inkml:context>
    <inkml:brush xml:id="br0">
      <inkml:brushProperty name="width" value="0.05" units="cm"/>
      <inkml:brushProperty name="height" value="0.05" units="cm"/>
    </inkml:brush>
  </inkml:definitions>
  <inkml:trace contextRef="#ctx0" brushRef="#br0">1383 59 24575,'-17'-1'0,"1"-1"0,-1 0 0,-18-6 0,-17-3 0,-125-8 0,-248 3 0,407 16 0,0 1 0,0 0 0,-18 4 0,28-3 0,0 1 0,0-1 0,1 2 0,-1-1 0,1 1 0,-1 0 0,1 0 0,-11 10 0,-135 92 0,-3 2 0,124-84 0,21-16 0,1 0 0,-1 0 0,1 2 0,0-1 0,-13 18 0,1-1 0,19-23 0,0 0 0,0 0 0,0 1 0,0-1 0,1 1 0,0-1 0,-1 1 0,1 0 0,0 0 0,1 0 0,-1 0 0,1 0 0,-2 8 0,1 2 0,1 1 0,0-1 0,1 1 0,1-1 0,4 28 0,-3-33 0,1 1 0,0-1 0,0-1 0,1 1 0,0 0 0,1-1 0,-1 0 0,2 0 0,-1 0 0,8 7 0,1 2 0,-11-13 0,0 0 0,1 0 0,-1 0 0,1-1 0,0 1 0,0-1 0,0 0 0,1 0 0,-1 0 0,7 3 0,1 0 0,-1 0 0,20 15 0,-23-15 0,0 0 0,0 0 0,1-1 0,0 0 0,19 6 0,170 62 0,-90-30 0,-84-34 0,0 0 0,1-2 0,0 0 0,0-2 0,48 4 0,240-11 0,-284-1 0,-1-1 0,0-1 0,0-2 0,0-1 0,-1-1 0,43-20 0,-8 9 0,4-1 0,-41 9 0,0 0 0,43-30 0,-58 35 0,-2-1 0,1 0 0,-1 0 0,0-1 0,0 0 0,-1 0 0,0 0 0,-1-1 0,8-17 0,-10 20 0,0-1 0,-1 1 0,-1-1 0,1 0 0,-1 0 0,0 0 0,-1-1 0,0 1 0,0 0 0,-1 0 0,0-1 0,0 1 0,-1 0 0,0-1 0,-1 1 0,0 0 0,0 0 0,0 0 0,-1 0 0,-6-10 0,-120-223 0,109 208-341,-2 2 0,-1 0-1,-49-49 1,55 64-6485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28:49.276"/>
    </inkml:context>
    <inkml:brush xml:id="br0">
      <inkml:brushProperty name="width" value="0.05" units="cm"/>
      <inkml:brushProperty name="height" value="0.05" units="cm"/>
    </inkml:brush>
  </inkml:definitions>
  <inkml:trace contextRef="#ctx0" brushRef="#br0">2011 1 24575,'-52'28'0,"-50"38"0,47-30 0,-646 452 0,526-351 0,-292 299 0,422-383 0,2 1 0,3 3 0,2 1 0,2 2 0,3 1 0,3 1 0,3 2 0,-35 122 0,30-57 0,6 1 0,6 1 0,-6 221 0,26-261 0,4-1 0,18 104 0,49 174 0,-51-275 0,240 808 0,-181-667 0,59 162 0,-117-341 0,3 0 0,2-2 0,3 0 0,41 56 0,-53-86 0,1-1 0,1-1 0,1-1 0,1 0 0,0-1 0,2-2 0,0 0 0,1-1 0,1-2 0,46 21 0,28-1 0,153 33 0,42 12 0,-195-38 0,-62-24 0,45 14 0,96 32 0,57 15 0,-102-43 0,186 76 0,-305-105 0,1-1 0,-1 1 0,0 0 0,0 1 0,-1 0 0,0 2 0,0-1 0,0 1 0,11 12 0,-2 0 0,-15-15 0,-1 0 0,1 0 0,-1 1 0,0-1 0,0 1 0,-1 1 0,0-1 0,0 1 0,-1 0 0,0 0 0,0 0 0,-1 0 0,4 16 0,10 38 0,-12-50 0,-1 1 0,-1 0 0,0 1 0,1 17 0,-3 15-1365,-1-26-5461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28:51.374"/>
    </inkml:context>
    <inkml:brush xml:id="br0">
      <inkml:brushProperty name="width" value="0.05" units="cm"/>
      <inkml:brushProperty name="height" value="0.05" units="cm"/>
    </inkml:brush>
  </inkml:definitions>
  <inkml:trace contextRef="#ctx0" brushRef="#br0">0 161 24575,'143'66'0,"-121"-53"0,5 3 0,1-1 0,0-2 0,33 12 0,-21-13 0,-1 2 0,0 1 0,53 30 0,-26-8 0,135 55 0,-175-78 0,-23-12 0,1 0 0,-1 1 0,1-1 0,0-1 0,0 1 0,0-1 0,6 2 0,-8-3 0,-1 0 0,1 0 0,-1 0 0,0 0 0,1 0 0,-1-1 0,1 1 0,-1 0 0,1-1 0,-1 0 0,0 1 0,1-1 0,-1 0 0,0 1 0,1-1 0,-1 0 0,0 0 0,0 0 0,0 0 0,0 0 0,0 0 0,0-1 0,0 1 0,0 0 0,-1 0 0,2-2 0,7-15 0,-1 1 0,-1-1 0,-1-1 0,8-36 0,11-30 0,57-156 0,-60 177-1365,-17 48-5461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29:05.650"/>
    </inkml:context>
    <inkml:brush xml:id="br0">
      <inkml:brushProperty name="width" value="0.05" units="cm"/>
      <inkml:brushProperty name="height" value="0.05" units="cm"/>
      <inkml:brushProperty name="color" value="#E71224"/>
    </inkml:brush>
  </inkml:definitions>
  <inkml:trace contextRef="#ctx0" brushRef="#br0">0 0 24575,'1478'0'-1365,"-1459"0"-5461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29:09.072"/>
    </inkml:context>
    <inkml:brush xml:id="br0">
      <inkml:brushProperty name="width" value="0.05" units="cm"/>
      <inkml:brushProperty name="height" value="0.05" units="cm"/>
      <inkml:brushProperty name="color" value="#E71224"/>
    </inkml:brush>
  </inkml:definitions>
  <inkml:trace contextRef="#ctx0" brushRef="#br0">0 20 24575,'1026'0'0,"-1011"-1"0,-1 0 0,27-7 0,26-2 0,110 11-1365,-160-1-5461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5:00.835"/>
    </inkml:context>
    <inkml:brush xml:id="br0">
      <inkml:brushProperty name="width" value="0.035" units="cm"/>
      <inkml:brushProperty name="height" value="0.035" units="cm"/>
    </inkml:brush>
  </inkml:definitions>
  <inkml:trace contextRef="#ctx0" brushRef="#br0">476 1 24575,'-22'56'0,"-37"66"0,16-36 0,23-43 0,-173 349 0,175-363 0,-2 0 0,-36 40 0,29-37 0,25-30 0,0 0 0,0 1 0,1-1 0,-1 0 0,1 0 0,-1 1 0,1-1 0,0 1 0,-2 4 0,3-6 0,0 1 0,1-1 0,-1 0 0,0 0 0,1 0 0,-1 0 0,1 0 0,-1-1 0,1 1 0,0 0 0,-1 0 0,1 0 0,0 0 0,-1-1 0,1 1 0,0 0 0,0 0 0,0-1 0,0 1 0,0-1 0,0 1 0,0-1 0,0 1 0,0-1 0,0 0 0,0 1 0,0-1 0,0 0 0,2 0 0,13 4 0,1 0 0,0-1 0,-1-1 0,32 0 0,-31-2 0,-1 0 0,1 2 0,0 0 0,-1 0 0,25 9 0,-31-6 0,0 0 0,0 0 0,0 1 0,-1 1 0,0 0 0,8 8 0,28 20 0,101 74-127,-103-74-1111,-25-21-5588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2.612"/>
    </inkml:context>
    <inkml:brush xml:id="br0">
      <inkml:brushProperty name="width" value="0.035" units="cm"/>
      <inkml:brushProperty name="height" value="0.035" units="cm"/>
    </inkml:brush>
  </inkml:definitions>
  <inkml:trace contextRef="#ctx0" brushRef="#br0">0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9.176"/>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0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2:44.659"/>
    </inkml:context>
    <inkml:brush xml:id="br0">
      <inkml:brushProperty name="width" value="0.05" units="cm"/>
      <inkml:brushProperty name="height" value="0.05" units="cm"/>
    </inkml:brush>
  </inkml:definitions>
  <inkml:trace contextRef="#ctx0" brushRef="#br0">1 4 24575,'70'-2'0,"-31"0"0,1 2 0,57 7 0,-87-5 0,1 0 0,0 0 0,-1 1 0,1 0 0,-1 1 0,0 1 0,0-1 0,0 1 0,-1 1 0,0 0 0,0 0 0,0 1 0,11 12 0,57 53 0,-51-50 0,42 48 0,143 220 0,-160-216 0,83 126 0,-99-143 0,43 99 0,2 4 0,2 3 0,-50-75 0,-5 1 0,24 137 0,-17 21 0,-33-236 0,1 0 0,1 0 0,0-1 0,6 15 0,-5-15 0,0 1 0,-1 0 0,0 0 0,2 15 0,-4 51-1365,-2-60-5461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2:46.617"/>
    </inkml:context>
    <inkml:brush xml:id="br0">
      <inkml:brushProperty name="width" value="0.05" units="cm"/>
      <inkml:brushProperty name="height" value="0.05" units="cm"/>
    </inkml:brush>
  </inkml:definitions>
  <inkml:trace contextRef="#ctx0" brushRef="#br0">1 0 24575,'0'533'-1365,"0"-516"-5461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2:48.756"/>
    </inkml:context>
    <inkml:brush xml:id="br0">
      <inkml:brushProperty name="width" value="0.05" units="cm"/>
      <inkml:brushProperty name="height" value="0.05" units="cm"/>
    </inkml:brush>
  </inkml:definitions>
  <inkml:trace contextRef="#ctx0" brushRef="#br0">1 165 24575,'22'-10'0,"2"2"0,-1 0 0,1 2 0,41-6 0,12-4 0,-32-2 0,-39 14 0,0 1 0,1 0 0,0 1 0,-1-1 0,1 1 0,11-2 0,28 2 0,-34 2 0,-1-1 0,1 0 0,0 0 0,-1-1 0,21-6 0,36-9 69,-56 15-308,0 0 0,0-1 0,-1 0 0,1-1 0,19-9 0,-21 7-6587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2.612"/>
    </inkml:context>
    <inkml:brush xml:id="br0">
      <inkml:brushProperty name="width" value="0.035" units="cm"/>
      <inkml:brushProperty name="height" value="0.035" units="cm"/>
    </inkml:brush>
  </inkml:definitions>
  <inkml:trace contextRef="#ctx0" brushRef="#br0">0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9.176"/>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0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6:08.863"/>
    </inkml:context>
    <inkml:brush xml:id="br0">
      <inkml:brushProperty name="width" value="0.05" units="cm"/>
      <inkml:brushProperty name="height" value="0.05" units="cm"/>
    </inkml:brush>
  </inkml:definitions>
  <inkml:trace contextRef="#ctx0" brushRef="#br0">2562 2273 24575,'-774'0'0,"717"-3"0,0-3 0,-66-15 0,75 12 0,6 0 0,0-2 0,-75-29 0,-71-49 0,152 70 0,2-1 0,0-2 0,-39-35 0,-85-88 0,22 19 0,64 61 0,4-3 0,2-2 0,-107-152 0,138 170 0,3-3 0,2 0 0,3-2 0,2 0 0,-29-104 0,53 159 0,-42-181 0,36 145 0,2 0 0,0-72 0,6 82 0,1 0 0,1 0 0,2 1 0,13-48 0,-13 62 0,0-1 0,1 1 0,0 0 0,1 0 0,0 1 0,1 0 0,0 0 0,1 1 0,1 0 0,0 1 0,12-11 0,2 3 0,1 0 0,52-26 0,-17 10-1365,-49 27-5461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6:10.755"/>
    </inkml:context>
    <inkml:brush xml:id="br0">
      <inkml:brushProperty name="width" value="0.05" units="cm"/>
      <inkml:brushProperty name="height" value="0.05" units="cm"/>
    </inkml:brush>
  </inkml:definitions>
  <inkml:trace contextRef="#ctx0" brushRef="#br0">1 0 24575,'15'1'0,"1"1"0,-1 1 0,1 0 0,24 8 0,-23-5 0,1-2 0,-1 0 0,28 2 0,112 9 0,-121-10 0,1 2 0,-2 1 0,1 2 0,46 20 0,-77-28 0,0 1 0,-1 0 0,1 0 0,-1 0 0,0 0 0,0 1 0,0 0 0,-1 0 0,1 0 0,-1 0 0,0 0 0,0 1 0,-1-1 0,1 1 0,-1 0 0,0 0 0,0 0 0,0 0 0,-1 0 0,2 10 0,0 8 0,-1 1 0,-1 0 0,-3 34 0,1-21 0,-2 222-1365,3-242-5461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6:13.331"/>
    </inkml:context>
    <inkml:brush xml:id="br0">
      <inkml:brushProperty name="width" value="0.05" units="cm"/>
      <inkml:brushProperty name="height" value="0.05" units="cm"/>
    </inkml:brush>
  </inkml:definitions>
  <inkml:trace contextRef="#ctx0" brushRef="#br0">1 2280 24575,'136'-26'0,"190"-41"0,-249 46 0,-1-2 0,83-38 0,-106 34 0,0-2 0,-2-2 0,-1-3 0,-2-1 0,51-50 0,-43 40 0,82-53 0,-80 61 0,92-80 0,-93 62 0,86-107 0,-84 87 0,6-7 0,65-105 0,65-119 0,-23 62 0,-153 219 0,53-61 0,23-30 0,68-29 0,-114 92-1365,-38 45-5461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8:35.622"/>
    </inkml:context>
    <inkml:brush xml:id="br0">
      <inkml:brushProperty name="width" value="0.035" units="cm"/>
      <inkml:brushProperty name="height" value="0.035" units="cm"/>
    </inkml:brush>
  </inkml:definitions>
  <inkml:trace contextRef="#ctx0" brushRef="#br0">6332 1 24575,'-1060'0'0,"1001"0"0,1 3 0,0 2 0,0 3 0,1 2 0,0 3 0,-73 27 0,-242 88 0,-1 1 0,292-98 0,-236 80 0,139-55 0,-173 81 0,314-121 0,-753 344 0,318-138 0,413-196 0,26-13 0,-1 2 0,2 2 0,0 1 0,-35 26 0,-14 23 0,-50 38 0,95-79 0,-311 242 0,286-214 0,2 2 0,3 3 0,-69 91 0,93-105 0,-12 13 0,4 1 0,-56 109 0,-89 288 0,146-339 0,13-43 0,3 1 0,-13 79 0,-50 201 0,36-165 0,45-171-341,2 0 0,0 0-1,0 23 1,3-25-6485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6:15.034"/>
    </inkml:context>
    <inkml:brush xml:id="br0">
      <inkml:brushProperty name="width" value="0.05" units="cm"/>
      <inkml:brushProperty name="height" value="0.05" units="cm"/>
    </inkml:brush>
  </inkml:definitions>
  <inkml:trace contextRef="#ctx0" brushRef="#br0">1 0 24575,'415'0'0,"-412"0"0,1 0 0,-1 0 0,0 0 0,0 1 0,0-1 0,0 1 0,0 0 0,0 0 0,0 0 0,0 0 0,0 0 0,0 1 0,-1-1 0,1 1 0,0-1 0,3 5 0,-3-3 0,-1 0 0,0 0 0,1 1 0,-1-1 0,-1 1 0,1 0 0,0-1 0,-1 1 0,0 0 0,0 0 0,0 0 0,0 6 0,3 37 20,-2 0 0,-5 52 0,1-8-1445,2-73-5401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6:30.845"/>
    </inkml:context>
    <inkml:brush xml:id="br0">
      <inkml:brushProperty name="width" value="0.05" units="cm"/>
      <inkml:brushProperty name="height" value="0.05" units="cm"/>
      <inkml:brushProperty name="color" value="#E71224"/>
    </inkml:brush>
  </inkml:definitions>
  <inkml:trace contextRef="#ctx0" brushRef="#br0">4704 0 24575,'-998'46'-514,"623"-21"-260,-411 17 1088,687-41 11,0-4 0,-165-26-1,-91-3-324,102 13 0,-192 6 0,302 15 0,135-2 0,0 1 0,0 0 0,0 1 0,0 0 0,0 0 0,0 1 0,1 0 0,0 0 0,-1 1 0,1 0 0,-10 8 0,-10 7 0,-36 37 0,29-25 0,-74 72 0,27-23 0,-42 46 0,23-21 0,69-77 0,2 2 0,0 1 0,3 1 0,-36 55 0,56-77 0,1 0 0,0 1 0,1 0 0,0 0 0,1 0 0,0 1 0,1-1 0,0 1 0,1 0 0,0-1 0,1 15 0,0-6 0,-10 269 0,0-61 0,0-14 0,6-166 0,3 1 0,1 0 0,3-1 0,2 1 0,2-1 0,2 0 0,16 49 0,-13-58 0,-1 1 0,-3 0 0,-1 0 0,3 62 0,-7-56 0,1 0 0,2 0 0,3-1 0,14 46 0,-18-75 0,0 0 0,0-1 0,2 0 0,0 0 0,13 20 0,23 44 0,6 8 0,-32-59 0,18 41 0,12 21 0,-37-75 0,1 0 0,0-1 0,1 0 0,1-1 0,0 0 0,1-1 0,0 0 0,29 17 0,-20-16 0,0-2 0,0 0 0,1-2 0,1-1 0,39 9 0,15-6 0,-1-3 0,2-3 0,87-6 0,-77-1 0,75 2 0,200-27 0,-133-16 0,-87 14 0,-84 18 0,32-7 0,1 4 0,114-3 0,-166 17 0,160 4 0,-166-1 0,-1 1 0,1 2 0,54 17 0,-48-8 0,0-3 0,1-1 0,0-2 0,1-3 0,-1-1 0,54-1 0,222-31 0,-204 14 0,-74 6 0,0-1 0,77-28 0,-70 20 0,68-14 0,-84 24 0,-1-3 0,0 0 0,54-25 0,84-55 0,-41 20 0,-92 49 0,0-2 0,-2-1 0,0-2 0,-2-1 0,-1-1 0,44-51 0,-56 55 0,-1-2 0,-1 0 0,-1-1 0,-1 0 0,19-49 0,-18 34 0,-3-1 0,-2 0 0,9-58 0,-10 1 0,-8-198 0,-4 151 0,-23-294 0,-19 174 0,30 196 0,13 65 0,-11-56 0,2 0 0,-4-119 0,12 155 0,-1 1 0,-1-1 0,-1 1 0,-2 0 0,0 0 0,-21-45 0,3 5 0,11 27 0,-2 0 0,-1 2 0,-2 0 0,-1 1 0,-2 1 0,-30-35 0,30 41 0,17 19 0,-1 1 0,0 0 0,0 1 0,0-1 0,-1 1 0,0 0 0,0 1 0,-10-6 0,3 4-1365,1 1-5461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6:33.853"/>
    </inkml:context>
    <inkml:brush xml:id="br0">
      <inkml:brushProperty name="width" value="0.05" units="cm"/>
      <inkml:brushProperty name="height" value="0.05" units="cm"/>
      <inkml:brushProperty name="color" value="#E71224"/>
    </inkml:brush>
  </inkml:definitions>
  <inkml:trace contextRef="#ctx0" brushRef="#br0">0 5356 24575,'344'110'12,"0"-29"-153,-330-78 125,994 181-711,-476-120 713,-358-53 107,186-13-1,-106-17-74,253-54-1,-204 19 69,483-105 494,-160-24-580,-544 151 0,0-3 0,-3-4 0,-1-3 0,-2-3 0,98-78 0,266-270 0,-316 277 0,274-249 0,-329 296 0,-3-2 0,-3-4 0,96-148 0,-86 109 0,-33 56 0,-2-2 0,-4-1 0,42-100 0,39-207 0,-95 287 0,-4-1 0,9-133 0,-24-309 0,-12 406 0,-43-195 0,9 81 0,42 212 0,-49-269 0,38 228 0,-4 1 0,-40-97 0,51 140 0,-49-120 0,-8-17 0,13 37 0,-45-101-230,71 164-905,16 35-5691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6:35.410"/>
    </inkml:context>
    <inkml:brush xml:id="br0">
      <inkml:brushProperty name="width" value="0.05" units="cm"/>
      <inkml:brushProperty name="height" value="0.05" units="cm"/>
      <inkml:brushProperty name="color" value="#E71224"/>
    </inkml:brush>
  </inkml:definitions>
  <inkml:trace contextRef="#ctx0" brushRef="#br0">354 0 24575,'-8'5'0,"-1"0"0,1 1 0,1 0 0,-1 0 0,1 1 0,0-1 0,0 2 0,1-1 0,-9 14 0,-4 10 0,-20 43 0,8-13 0,-47 94 0,30-57 0,35-72-455,1 1 0,-16 55 0,24-65-6371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6:37.284"/>
    </inkml:context>
    <inkml:brush xml:id="br0">
      <inkml:brushProperty name="width" value="0.05" units="cm"/>
      <inkml:brushProperty name="height" value="0.05" units="cm"/>
      <inkml:brushProperty name="color" value="#E71224"/>
    </inkml:brush>
  </inkml:definitions>
  <inkml:trace contextRef="#ctx0" brushRef="#br0">1 1 24575,'53'3'0,"0"2"0,0 3 0,-1 2 0,0 3 0,95 35 0,-115-34 0,-1 1 0,46 29 0,1 1 0,-27-17 0,89 63 0,-125-80-120,-6-3-36,1 0 1,1-1-1,-1 0 1,1-1-1,0 0 0,0 0 1,13 3-1,-10-6-6670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2.612"/>
    </inkml:context>
    <inkml:brush xml:id="br0">
      <inkml:brushProperty name="width" value="0.035" units="cm"/>
      <inkml:brushProperty name="height" value="0.035" units="cm"/>
    </inkml:brush>
  </inkml:definitions>
  <inkml:trace contextRef="#ctx0" brushRef="#br0">0 1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9.176"/>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0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8:38.494"/>
    </inkml:context>
    <inkml:brush xml:id="br0">
      <inkml:brushProperty name="width" value="0.05" units="cm"/>
      <inkml:brushProperty name="height" value="0.05" units="cm"/>
    </inkml:brush>
  </inkml:definitions>
  <inkml:trace contextRef="#ctx0" brushRef="#br0">909 0 24575,'-55'0'0,"-100"13"0,103-7 0,41-5 0,0 0 0,0 0 0,-1 1 0,1 0 0,0 1 0,0 0 0,1 1 0,-1 0 0,1 0 0,0 2 0,-19 11 0,14-4 0,-1 0 0,2 1 0,0 1 0,1 0 0,0 1 0,1 0 0,1 1 0,0 0 0,2 1 0,0 0 0,1 0 0,0 1 0,-4 22 0,4-12 0,0-3 0,2 0 0,0 1 0,-2 45 0,5 7 0,3-1 0,3 0 0,5 0 0,25 120 0,147 322 0,-152-448 0,-17-43 0,-2 0 0,-1 1 0,-1 1 0,-1-1 0,-2 1 0,-1 0 0,-2 0 0,-2 41 0,-1-58 0,0-1 0,-1 0 0,0 0 0,-1-1 0,-1 1 0,0-1 0,-1 0 0,-13 23 0,-8 3 0,-36 42 0,44-56 0,-5 5 0,-106 124 0,104-125 0,-2-1 0,0-2 0,-39 26 0,65-49 0,0-1 0,0 1 0,0-1 0,0 0 0,-1 0 0,1 0 0,0 0 0,-1 0 0,1-1 0,-1 1 0,1-1 0,-1 1 0,1-1 0,-1 0 0,1 0 0,-1 0 0,1 0 0,-1-1 0,1 1 0,-1-1 0,1 1 0,-4-2 0,2 0 0,1-1 0,-1 1 0,1-1 0,-1 0 0,1 1 0,0-1 0,0-1 0,0 1 0,0 0 0,1-1 0,-1 1 0,-1-6 0,-2-1 0,1-1 0,1 0 0,-1-1 0,2 1 0,0-1 0,0 1 0,1-1 0,-1-24 0,4 30 0,0 0 0,0 0 0,0 0 0,1 0 0,0 0 0,0 0 0,1 1 0,0-1 0,0 1 0,0-1 0,0 1 0,1 0 0,0 0 0,0 1 0,0-1 0,1 1 0,-1 0 0,1 0 0,0 0 0,0 1 0,1 0 0,9-5 0,7-2 0,0 0 0,1 2 0,0 0 0,35-6 0,23 0 0,-73 13 0,1 0 0,-1 1 0,1 0 0,-1 1 0,0-1 0,1 2 0,11 2 0,-18-3 0,1 0 0,-1 1 0,1-1 0,-1 1 0,0 0 0,1-1 0,-1 1 0,0 0 0,0 0 0,0 1 0,-1-1 0,1 0 0,0 0 0,-1 1 0,0-1 0,1 1 0,-1 0 0,0-1 0,1 4 0,1 8 0,1 0 0,1 23 0,-3-20 0,7 73 0,-6 174 0,-5-129 0,2 1606 0,0-1732 0,1 0 0,0 0 0,0-1 0,1 1 0,0-1 0,1 1 0,0-1 0,0 0 0,1 0 0,0 0 0,0 0 0,8 10 0,-4-8 0,0 0 0,1-1 0,0 0 0,0 0 0,1-1 0,0-1 0,1 1 0,13 6 0,-14-9 0,0-1 0,0-1 0,0 0 0,1 0 0,-1-1 0,1 0 0,18 1 0,81-5 0,-56-1 0,-45 3-68,-1 0 0,0-1-1,0 0 1,1-1 0,-1 0 0,0 0-1,0-1 1,-1 0 0,1 0 0,-1 0-1,1-1 1,-1-1 0,0 1 0,-1-1-1,1 0 1,-1-1 0,0 1 0,0-1-1,6-8 1,-4 4-6758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8:42.795"/>
    </inkml:context>
    <inkml:brush xml:id="br0">
      <inkml:brushProperty name="width" value="0.05" units="cm"/>
      <inkml:brushProperty name="height" value="0.05" units="cm"/>
    </inkml:brush>
  </inkml:definitions>
  <inkml:trace contextRef="#ctx0" brushRef="#br0">0 2325 24575,'126'-122'0,"6"5"0,195-133 0,197-68 0,19 31 0,-144 79 0,-339 176 0,510-260 0,-425 227 0,3 6 0,157-39 0,221-36 0,259-71 0,-161 77 0,-567 122-290,108 3-1,-136 3-493,1 0-6042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8:44.651"/>
    </inkml:context>
    <inkml:brush xml:id="br0">
      <inkml:brushProperty name="width" value="0.05" units="cm"/>
      <inkml:brushProperty name="height" value="0.05" units="cm"/>
    </inkml:brush>
  </inkml:definitions>
  <inkml:trace contextRef="#ctx0" brushRef="#br0">0 1 24575,'60'2'0,"-1"3"0,1 3 0,-1 2 0,92 29 0,20 17 0,-43-3 0,-125-52 0,0 0 0,-1 1 0,1-1 0,0 1 0,-1 0 0,1-1 0,-1 1 0,0 0 0,1 1 0,-1-1 0,0 0 0,0 1 0,-1-1 0,1 1 0,0-1 0,-1 1 0,1 0 0,-1 0 0,0 0 0,0 0 0,0 0 0,-1 0 0,1 0 0,0 3 0,0 9 0,0 0 0,-1 0 0,-3 27 0,1-26 0,-4 32 0,-1-1 0,-3 0 0,-18 53 0,-58 132 0,80-217 0,-75 163 0,46-103 0,25-55-682,-22 33-1,18-33-6143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8:37.328"/>
    </inkml:context>
    <inkml:brush xml:id="br0">
      <inkml:brushProperty name="width" value="0.035" units="cm"/>
      <inkml:brushProperty name="height" value="0.035" units="cm"/>
    </inkml:brush>
  </inkml:definitions>
  <inkml:trace contextRef="#ctx0" brushRef="#br0">0 29 24575,'2'4'0,"-1"1"0,1-1 0,0 0 0,0 0 0,0 0 0,1 0 0,-1 0 0,6 5 0,1 2 0,45 67 0,27 42 0,-43-63 0,2-1 0,74 78 0,108 84 0,-134-134 0,-86-81 0,0-1 0,0 0 0,1 0 0,-1 0 0,1 0 0,-1 0 0,1-1 0,0 1 0,0-1 0,0 1 0,0-1 0,0 0 0,0 0 0,4 0 0,-5-1 0,0-1 0,0 1 0,0 0 0,1-1 0,-1 0 0,0 0 0,0 0 0,0 0 0,0 0 0,0 0 0,0 0 0,0 0 0,-1-1 0,1 1 0,0-1 0,-1 1 0,1-1 0,-1 0 0,1 0 0,1-3 0,20-31 0,-2 0 0,21-52 0,0 2 0,5-2 0,93-131 0,61-40-1365,-189 244-5461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8:46.915"/>
    </inkml:context>
    <inkml:brush xml:id="br0">
      <inkml:brushProperty name="width" value="0.05" units="cm"/>
      <inkml:brushProperty name="height" value="0.05" units="cm"/>
    </inkml:brush>
  </inkml:definitions>
  <inkml:trace contextRef="#ctx0" brushRef="#br0">0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2.612"/>
    </inkml:context>
    <inkml:brush xml:id="br0">
      <inkml:brushProperty name="width" value="0.035" units="cm"/>
      <inkml:brushProperty name="height" value="0.035" units="cm"/>
    </inkml:brush>
  </inkml:definitions>
  <inkml:trace contextRef="#ctx0" brushRef="#br0">0 1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9.176"/>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0 24575,'0'0'0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8:46.915"/>
    </inkml:context>
    <inkml:brush xml:id="br0">
      <inkml:brushProperty name="width" value="0.05" units="cm"/>
      <inkml:brushProperty name="height" value="0.05" units="cm"/>
    </inkml:brush>
  </inkml:definitions>
  <inkml:trace contextRef="#ctx0" brushRef="#br0">0 0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0:44.801"/>
    </inkml:context>
    <inkml:brush xml:id="br0">
      <inkml:brushProperty name="width" value="0.05" units="cm"/>
      <inkml:brushProperty name="height" value="0.05" units="cm"/>
    </inkml:brush>
  </inkml:definitions>
  <inkml:trace contextRef="#ctx0" brushRef="#br0">0 1304 24575,'8'-13'0,"0"1"0,0 0 0,1 1 0,1 0 0,0 0 0,19-15 0,7-7 0,567-518 0,-539 500 0,2 3 0,133-74 0,55-1 0,286-96 0,-494 204 0,0 2 0,0 3 0,89-10 0,-102 18 0,0 1 0,-1 2 0,1 1 0,0 1 0,-1 2 0,48 14 0,4 10 0,141 68 0,68 62 0,-162-84 0,258 107 0,-338-165 0,-30-11 0,0 1 0,24 12 0,-37-13-1365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0:46.318"/>
    </inkml:context>
    <inkml:brush xml:id="br0">
      <inkml:brushProperty name="width" value="0.05" units="cm"/>
      <inkml:brushProperty name="height" value="0.05" units="cm"/>
    </inkml:brush>
  </inkml:definitions>
  <inkml:trace contextRef="#ctx0" brushRef="#br0">1 0 24575,'9'2'0,"1"0"0,0 0 0,-1 1 0,1 0 0,-1 0 0,0 1 0,0 1 0,0-1 0,15 12 0,7 2 0,47 23 0,-21-12 0,-1 3 0,63 45 0,0 19 0,168 175 0,-285-270 0,0 1 0,-1-1 0,1 1 0,-1 0 0,0-1 0,0 1 0,1 0 0,-1 0 0,0 0 0,0 0 0,-1 0 0,1 0 0,0 0 0,-1 0 0,1 1 0,-1-1 0,0 3 0,0-3 0,-1 0 0,1 0 0,-1-1 0,0 1 0,0 0 0,0 0 0,0 0 0,0-1 0,0 1 0,-1 0 0,1-1 0,-1 1 0,1-1 0,-1 0 0,1 1 0,-1-1 0,0 0 0,1 0 0,-4 1 0,-46 25 0,-100 36 0,32-15 0,-122 69 0,140-66 0,72-38-1365,8-4-5461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0:48.070"/>
    </inkml:context>
    <inkml:brush xml:id="br0">
      <inkml:brushProperty name="width" value="0.05" units="cm"/>
      <inkml:brushProperty name="height" value="0.05" units="cm"/>
    </inkml:brush>
  </inkml:definitions>
  <inkml:trace contextRef="#ctx0" brushRef="#br0">0 3907 24575,'26'-392'0,"30"5"0,-22 169 0,180-1177 0,-91 807 0,-95 430 0,-14 69 0,0 9 0,30-226 0,-42 288-86,-1-23-170,3 0 1,1 1-1,2-1 0,18-57 0,-19 83-6570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0:50.027"/>
    </inkml:context>
    <inkml:brush xml:id="br0">
      <inkml:brushProperty name="width" value="0.05" units="cm"/>
      <inkml:brushProperty name="height" value="0.05" units="cm"/>
    </inkml:brush>
  </inkml:definitions>
  <inkml:trace contextRef="#ctx0" brushRef="#br0">501 0 24575,'-4'1'0,"1"0"0,-1 0 0,1 0 0,0 0 0,0 1 0,-1-1 0,1 1 0,0 0 0,0 0 0,-4 3 0,0 1 0,-55 40 0,-88 85 0,20-14 0,31-29-1365,86-76-5461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0:52.001"/>
    </inkml:context>
    <inkml:brush xml:id="br0">
      <inkml:brushProperty name="width" value="0.05" units="cm"/>
      <inkml:brushProperty name="height" value="0.05" units="cm"/>
    </inkml:brush>
  </inkml:definitions>
  <inkml:trace contextRef="#ctx0" brushRef="#br0">0 1 24575,'5'0'0,"0"1"0,0-1 0,0 1 0,0 1 0,0-1 0,0 1 0,0 0 0,-1 0 0,1 0 0,-1 1 0,1 0 0,4 4 0,48 44 0,-48-42 0,37 40 0,-2 1 0,-2 2 0,-2 2 0,-3 2 0,45 91 0,27 50 0,-100-181-455,1-1 0,21 26 0,-21-30-6371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2.612"/>
    </inkml:context>
    <inkml:brush xml:id="br0">
      <inkml:brushProperty name="width" value="0.035" units="cm"/>
      <inkml:brushProperty name="height" value="0.035" units="cm"/>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8:38.879"/>
    </inkml:context>
    <inkml:brush xml:id="br0">
      <inkml:brushProperty name="width" value="0.035" units="cm"/>
      <inkml:brushProperty name="height" value="0.035" units="cm"/>
    </inkml:brush>
  </inkml:definitions>
  <inkml:trace contextRef="#ctx0" brushRef="#br0">1 1 24575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9.176"/>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0 24575,'0'0'0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8:46.915"/>
    </inkml:context>
    <inkml:brush xml:id="br0">
      <inkml:brushProperty name="width" value="0.05" units="cm"/>
      <inkml:brushProperty name="height" value="0.05" units="cm"/>
    </inkml:brush>
  </inkml:definitions>
  <inkml:trace contextRef="#ctx0" brushRef="#br0">0 0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3:03.136"/>
    </inkml:context>
    <inkml:brush xml:id="br0">
      <inkml:brushProperty name="width" value="0.05" units="cm"/>
      <inkml:brushProperty name="height" value="0.05" units="cm"/>
    </inkml:brush>
  </inkml:definitions>
  <inkml:trace contextRef="#ctx0" brushRef="#br0">1 4723 24575,'254'-128'0,"-99"55"0,932-520-1217,-22-57-1,-321 128 3240,-551 380-1744,-124 91-212,575-451 3,-548 416-69,469-390 0,-369 326 0,119-87 0,120-110 0,-202 151 0,263-145 0,-323 245 0,-41 23 0,-60 20-1365,-60 46-5461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3:05.127"/>
    </inkml:context>
    <inkml:brush xml:id="br0">
      <inkml:brushProperty name="width" value="0.05" units="cm"/>
      <inkml:brushProperty name="height" value="0.05" units="cm"/>
    </inkml:brush>
  </inkml:definitions>
  <inkml:trace contextRef="#ctx0" brushRef="#br0">0 81 24575,'57'-3'0,"-1"-2"0,63-15 0,30-3 0,379-6 0,-522 29 0,1 0 0,0 0 0,0 0 0,0 1 0,-1 0 0,1 1 0,0 0 0,6 2 0,-10-2 0,-1-1 0,0 1 0,1 0 0,-1 0 0,0 0 0,0 0 0,0 0 0,-1 0 0,1 1 0,0-1 0,-1 0 0,0 1 0,1 0 0,-1-1 0,0 1 0,0 0 0,-1-1 0,1 1 0,0 0 0,-1 0 0,0 5 0,1 1 0,-1 0 0,0 1 0,-1-1 0,0 0 0,-1 0 0,0 0 0,-5 17 0,-31 64 0,24-59 0,-13 30-120,-110 286-1125,130-325-5581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3:11.159"/>
    </inkml:context>
    <inkml:brush xml:id="br0">
      <inkml:brushProperty name="width" value="0.05" units="cm"/>
      <inkml:brushProperty name="height" value="0.05" units="cm"/>
      <inkml:brushProperty name="color" value="#E71224"/>
    </inkml:brush>
  </inkml:definitions>
  <inkml:trace contextRef="#ctx0" brushRef="#br0">4629 691 24575,'-436'-273'0,"360"233"0,-1 2 0,-2 5 0,-165-48 0,-261-22 0,-528 2 0,917 95 0,-314-10 0,376 17 0,-324 10 0,314-5 0,1 3 0,0 3 0,-118 38 0,142-33 0,1 1 0,1 2 0,0 2 0,2 1 0,-55 48 0,49-36 0,2 2 0,1 1 0,-53 74 0,72-85 0,2-5 0,2 1 0,-19 37 0,-88 221 0,99-223 0,10-27 0,1 1 0,-12 50 0,15-41 0,-10 50 0,3 2 0,-4 115 0,19-166 0,3 321 0,17-201 0,6 43 0,23 97 0,-41-243 0,3 0 0,3 0 0,2-2 0,3 0 0,2 0 0,38 75 0,20 24 0,-24-46 0,69 105 0,-97-176 0,25 39 0,96 112 0,-107-149 0,56 42 0,34 34 0,-106-95 0,2 0 0,1-2 0,0-1 0,55 28 0,-42-24 0,-13-9 0,1-2 0,1-1 0,0-1 0,0-1 0,1-1 0,38 4 0,-61-11 0,73 16 0,68 10 0,760 38 0,-742-63 0,248-9 0,-338-3 0,0-2 0,0-4 0,-1-2 0,-1-5 0,-2-2 0,0-4 0,-2-2 0,-1-4 0,-1-3 0,-3-2 0,66-54 0,13-26 0,-6-7 0,148-174 0,-163 166 0,131-158 0,-222 250 0,-1-2 0,-3-1 0,-2-1 0,-1-1 0,20-60 0,-27 50 0,-1-1 0,-4-1 0,-2-1 0,-2 1 0,-3-2 0,-3-66 0,-6 27 0,-4 0 0,-38-188 0,-90-211 0,82 308 0,39 131 0,-3 0 0,-3 0 0,-28-59 0,18 49 0,25 56 0,0 0 0,-1 1 0,0 0 0,-2 0 0,1 1 0,-2 0 0,0 0 0,0 1 0,-13-13 0,10 15 0,-1 0 0,-1 1 0,0 1 0,0 0 0,0 1 0,-1 0 0,0 1 0,-16-3 0,-129-26 0,150 34 0,-11-2-227,-1 2-1,0 0 1,0 2-1,0 0 1,-32 7-1,26-5-6598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2.612"/>
    </inkml:context>
    <inkml:brush xml:id="br0">
      <inkml:brushProperty name="width" value="0.035" units="cm"/>
      <inkml:brushProperty name="height" value="0.035" units="cm"/>
    </inkml:brush>
  </inkml:definitions>
  <inkml:trace contextRef="#ctx0" brushRef="#br0">0 1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9.176"/>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0 24575,'0'0'0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8:46.915"/>
    </inkml:context>
    <inkml:brush xml:id="br0">
      <inkml:brushProperty name="width" value="0.05" units="cm"/>
      <inkml:brushProperty name="height" value="0.05" units="cm"/>
    </inkml:brush>
  </inkml:definitions>
  <inkml:trace contextRef="#ctx0" brushRef="#br0">0 0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5:23.972"/>
    </inkml:context>
    <inkml:brush xml:id="br0">
      <inkml:brushProperty name="width" value="0.05" units="cm"/>
      <inkml:brushProperty name="height" value="0.05" units="cm"/>
    </inkml:brush>
  </inkml:definitions>
  <inkml:trace contextRef="#ctx0" brushRef="#br0">1 4270 24575,'1199'-851'-655,"-932"655"572,10 11 0,376-187 0,-480 286 94,647-297 108,-440 232 559,295-121-558,-10-24-144,-47 29 24,-115 63 0,506-250 0,-918 410 0,483-217 0,-374 172 0,-76 28 0,-90 47 0,1 0 0,37-8 0,22-9 0,-68 22-1365,-6 2-5461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5:25.848"/>
    </inkml:context>
    <inkml:brush xml:id="br0">
      <inkml:brushProperty name="width" value="0.05" units="cm"/>
      <inkml:brushProperty name="height" value="0.05" units="cm"/>
    </inkml:brush>
  </inkml:definitions>
  <inkml:trace contextRef="#ctx0" brushRef="#br0">0 1 24575,'76'-1'0,"135"18"0,-80 7 0,-68-10 0,1-3 0,123 5 0,-107-15 0,-30 0 0,63-6 0,-84 0 0,-1-2 0,0 0 0,0-2 0,0-1 0,30-17 0,-58 27 0,0 1 0,0-1 0,0 0 0,0 0 0,0 0 0,0 0 0,0 0 0,0 0 0,0 0 0,0 0 0,0 0 0,0 0 0,0 0 0,0 0 0,0 1 0,0-1 0,1 0 0,-1 0 0,0 0 0,0 0 0,0 0 0,0 0 0,0 0 0,0 0 0,0 0 0,0 0 0,0 0 0,0 0 0,0 0 0,0 0 0,0 0 0,0 0 0,0 0 0,0 0 0,1 0 0,-1 0 0,0 0 0,0 0 0,0 0 0,0 0 0,0 0 0,0 0 0,0 0 0,0 0 0,0 0 0,0 0 0,0 0 0,0 0 0,1 0 0,-1 0 0,0 0 0,0 0 0,0 0 0,0 0 0,0 0 0,0 0 0,0 0 0,0 0 0,0 0 0,0 0 0,0 0 0,0 0 0,0 0 0,-6 9 0,-19 22 0,6-8 0,-36 55 0,-19 24 0,49-68 0,2 1 0,1 0 0,-26 57 0,43-81 0,-74 138 0,66-128 0,-1 0 0,0-2 0,-2 1 0,-32 30 0,33-38-1365,3-4-5461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24:31.198"/>
    </inkml:context>
    <inkml:brush xml:id="br0">
      <inkml:brushProperty name="width" value="0.035" units="cm"/>
      <inkml:brushProperty name="height" value="0.035" units="cm"/>
    </inkml:brush>
  </inkml:definitions>
  <inkml:trace contextRef="#ctx0" brushRef="#br0">1144 5774 24575,'-32'-11'0,"0"-1"0,0-2 0,1 0 0,-40-27 0,67 38 0,-17-10 0,1-1 0,1 0 0,0-2 0,1 0 0,-26-32 0,-68-102 0,23 27 0,52 77 0,2-1 0,-39-71 0,-50-79 0,82 127 0,21 36 0,1 0 0,-15-39 0,-16-60 0,-47-195 0,77 232 0,4-1 0,-8-190 0,26-7 0,58-438 0,-26 467 0,17-124 0,25 6 0,35 42 0,-76 263 0,87-144 0,-29 60 0,-60 91 0,8-15 0,16-1 0,-32 53 0,28-55 0,-49 82 0,10-21 0,1 0 0,1 1 0,28-37 0,-13 27 0,77-90 0,-103 122 0,0 0 0,0-1 0,0 0 0,0 0 0,-1 0 0,3-8 0,-3 6 0,0 1 0,1 0 0,-1 0 0,9-10 0,-6 9-54,-1 1-1,0-1 0,-1 0 0,6-16 1,-4 11-1038,-1 1-5734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5:36.322"/>
    </inkml:context>
    <inkml:brush xml:id="br0">
      <inkml:brushProperty name="width" value="0.05" units="cm"/>
      <inkml:brushProperty name="height" value="0.05" units="cm"/>
      <inkml:brushProperty name="color" value="#E71224"/>
    </inkml:brush>
  </inkml:definitions>
  <inkml:trace contextRef="#ctx0" brushRef="#br0">241 830 24575,'607'19'0,"-440"0"0,76 4 0,-95-25 0,-63 0 0,101 11 0,-134-3 0,0-2 0,-1-2 0,1-3 0,0-2 0,0-2 0,63-15 0,282-83 0,-384 100 0,83-23 0,164-67 0,-223 76 0,0-2 0,49-34 0,-75 46 0,-1-1 0,0 0 0,-1 0 0,0-1 0,-1-1 0,0 1 0,0-1 0,-1-1 0,0 1 0,0-1 0,-2 0 0,8-18 0,-8 7 0,0 0 0,-1 0 0,-1-1 0,-1 1 0,-2-1 0,0 0 0,-4-27 0,4 46 0,-2 0 0,1-1 0,0 1 0,-1 0 0,0 0 0,0 0 0,0 0 0,-1 0 0,1 1 0,-1-1 0,0 1 0,0-1 0,0 1 0,0 0 0,0 0 0,-1 1 0,0-1 0,1 1 0,-1-1 0,0 1 0,0 0 0,-7-2 0,-12-4 0,1 1 0,-1 1 0,-25-4 0,29 7 0,-152-24 0,-1 7 0,-282 5 0,384 12 0,-86-15 0,-57-2 0,114 19 0,-382 3 0,231 18 0,189-14 0,0 3 0,0 3 0,-59 20 0,-172 71 0,241-84 0,39-14 0,1 0 0,0 1 0,0 0 0,0 1 0,1 0 0,-17 16 0,2 1 0,-23 32 0,37-44 0,4-3 0,0 1 0,1 0 0,0 0 0,1 0 0,0 1 0,0-1 0,1 1 0,1 0 0,0 1 0,-3 16 0,3-2 0,1-1 0,2 0 0,4 47 0,-3-65 0,0 1 0,1-1 0,-1 0 0,2 0 0,-1 0 0,1 0 0,0 0 0,1-1 0,-1 1 0,1-1 0,1 0 0,-1 0 0,9 8 0,4 3 0,2-2 0,36 25 0,-5-4 0,-7-11-631,-37-23-103,9 5-6092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5:39.446"/>
    </inkml:context>
    <inkml:brush xml:id="br0">
      <inkml:brushProperty name="width" value="0.05" units="cm"/>
      <inkml:brushProperty name="height" value="0.05" units="cm"/>
      <inkml:brushProperty name="color" value="#E71224"/>
    </inkml:brush>
  </inkml:definitions>
  <inkml:trace contextRef="#ctx0" brushRef="#br0">0 5280 24575,'60'-12'0,"-2"-3"0,58-22 0,-33 10 0,807-292 0,-757 263 0,-2-6 0,188-122 0,-157 73 0,197-175 0,129-96 0,-179 167 0,181-141 0,-349 238 0,619-482 0,437-171 0,-674 430 0,-392 248 0,4 5 0,4 7 0,226-97 0,316-163 0,-574 283 0,25-9 0,252-90 0,-150 61 0,-93 35 0,-41 22 0,0 4 0,191-37 0,-288 71-114,-1 1 1,1-1-1,-1 1 0,0-1 0,1 0 1,-1 0-1,0 0 0,1 0 0,-1-1 1,0 1-1,2-2 0,4-6-6712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5:41.475"/>
    </inkml:context>
    <inkml:brush xml:id="br0">
      <inkml:brushProperty name="width" value="0.05" units="cm"/>
      <inkml:brushProperty name="height" value="0.05" units="cm"/>
      <inkml:brushProperty name="color" value="#E71224"/>
    </inkml:brush>
  </inkml:definitions>
  <inkml:trace contextRef="#ctx0" brushRef="#br0">25 1 24575,'94'0'0,"0"5"0,114 21 0,-205-26 0,0 0 0,-1 1 0,1-1 0,0 1 0,0 0 0,0 0 0,-1 0 0,1 0 0,-1 0 0,1 1 0,-1-1 0,1 1 0,-1 0 0,0 0 0,0 0 0,0 0 0,0 0 0,0 0 0,0 0 0,0 1 0,-1-1 0,1 1 0,-1-1 0,0 1 0,1-1 0,-1 1 0,-1 0 0,1 0 0,0 0 0,-1-1 0,1 1 0,-1 0 0,0 0 0,0 0 0,0 0 0,0 0 0,-1 0 0,1-1 0,-1 1 0,1 0 0,-1 0 0,0 0 0,0-1 0,-1 1 0,1-1 0,-3 5 0,-84 138 0,63-105 0,21-35 0,-1 1 0,0-1 0,0 0 0,0-1 0,0 1 0,-1-1 0,-11 7 0,-23 20 0,-17 25 0,32-33 0,0 2 0,2 0 0,-27 40 0,31-31-51,15-27-81,1 0 1,-1 0 0,0 0-1,-1-1 1,0 1-1,0-1 1,0-1 0,-1 1-1,-10 8 1,6-7-6695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5:43.629"/>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2.612"/>
    </inkml:context>
    <inkml:brush xml:id="br0">
      <inkml:brushProperty name="width" value="0.035" units="cm"/>
      <inkml:brushProperty name="height" value="0.035" units="cm"/>
    </inkml:brush>
  </inkml:definitions>
  <inkml:trace contextRef="#ctx0" brushRef="#br0">0 1 24575,'0'0'-8191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9.176"/>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0 24575,'0'0'0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8:46.915"/>
    </inkml:context>
    <inkml:brush xml:id="br0">
      <inkml:brushProperty name="width" value="0.05" units="cm"/>
      <inkml:brushProperty name="height" value="0.05" units="cm"/>
    </inkml:brush>
  </inkml:definitions>
  <inkml:trace contextRef="#ctx0" brushRef="#br0">0 0 24575,'0'0'-8191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5:43.629"/>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6:24.145"/>
    </inkml:context>
    <inkml:brush xml:id="br0">
      <inkml:brushProperty name="width" value="0.05" units="cm"/>
      <inkml:brushProperty name="height" value="0.05" units="cm"/>
      <inkml:brushProperty name="color" value="#E71224"/>
    </inkml:brush>
  </inkml:definitions>
  <inkml:trace contextRef="#ctx0" brushRef="#br0">1 2801 24575,'127'-61'0,"59"-30"0,435-269-696,-77 41 123,577-220 567,-148 73 130,-813 385 452,284-101-1,823-182-575,-1148 342 0,169-10 0,-93 13 0,392-26 0,-431 36 0,-2 0 0,10 8 0,286-3 0,-5-25 0,-262 11 0,147-21 0,-104 7 0,130-25 0,-292 47 0,0 3 0,1 3 0,105 6 0,-47 0 0,33-2-1365,-106 0-5461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6:27.756"/>
    </inkml:context>
    <inkml:brush xml:id="br0">
      <inkml:brushProperty name="width" value="0.05" units="cm"/>
      <inkml:brushProperty name="height" value="0.05" units="cm"/>
      <inkml:brushProperty name="color" value="#E71224"/>
    </inkml:brush>
  </inkml:definitions>
  <inkml:trace contextRef="#ctx0" brushRef="#br0">0 0 24575,'51'3'0,"70"12"0,-90-10 0,368 56 0,-3-27 0,-353-32 0,-5 2 0,52 11 0,18 2 0,-23-16 0,-69-3 0,1 1 0,-1 1 0,0 1 0,1 1 0,-1 0 0,0 1 0,30 9 0,-45-12 0,0 1 0,0 0 0,0-1 0,0 1 0,0 0 0,0 0 0,0 0 0,0 0 0,0 0 0,0 0 0,0 0 0,-1 0 0,1 0 0,0 0 0,-1 0 0,1 0 0,-1 1 0,1-1 0,-1 0 0,0 0 0,1 1 0,-1-1 0,0 0 0,0 0 0,0 1 0,0-1 0,0 0 0,0 1 0,-1-1 0,1 0 0,0 0 0,-1 3 0,-2 5 0,0-1 0,0 0 0,-8 14 0,11-21 0,-27 50 0,-80 169 0,91-181 0,2 0 0,2 1 0,-14 79 0,14-64 0,-2-1 0,-2 0 0,-3-1 0,-28 54 0,47-106 0,-7 13-1365,0-3-5461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24:33.473"/>
    </inkml:context>
    <inkml:brush xml:id="br0">
      <inkml:brushProperty name="width" value="0.035" units="cm"/>
      <inkml:brushProperty name="height" value="0.035" units="cm"/>
    </inkml:brush>
  </inkml:definitions>
  <inkml:trace contextRef="#ctx0" brushRef="#br0">0 377 24575,'18'-2'0,"0"-1"0,0 0 0,-1-2 0,0 0 0,0-1 0,0-1 0,22-12 0,-1 1 0,9-5 0,-1-2 0,-1-2 0,75-61 0,-60 36 0,-38 31 0,42-30 0,-60 48 0,-1 1 0,1-1 0,0 1 0,0 0 0,-1 0 0,2 0 0,-1 1 0,0-1 0,6 0 0,-10 2 0,1 0 0,0 0 0,0 0 0,0 0 0,0 0 0,0 1 0,0-1 0,0 0 0,0 0 0,-1 1 0,1-1 0,0 1 0,0-1 0,0 1 0,-1-1 0,1 1 0,0 0 0,0 0 0,13 25 0,-8 2 0,-1 0 0,-1 1 0,-2 0 0,-1 0 0,-1 0 0,-3 29 0,0 18 0,3 141-1365,0-200-5461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6:30.263"/>
    </inkml:context>
    <inkml:brush xml:id="br0">
      <inkml:brushProperty name="width" value="0.05" units="cm"/>
      <inkml:brushProperty name="height" value="0.05" units="cm"/>
      <inkml:brushProperty name="color" value="#E71224"/>
    </inkml:brush>
  </inkml:definitions>
  <inkml:trace contextRef="#ctx0" brushRef="#br0">1656 159 24575,'-4'0'0,"0"-1"0,-1 0 0,1 1 0,0-2 0,0 1 0,-5-3 0,-9-3 0,-250-68 0,196 59 0,-133-12 0,97 19 0,-155-5 0,125 13 0,-112 4 0,235-2 0,0 0 0,0 2 0,0 0 0,1 0 0,0 2 0,-1 0 0,1 0 0,1 1 0,-1 1 0,1 0 0,0 1 0,-22 18 0,26-18 0,1 0 0,0 1 0,0 0 0,1 0 0,0 1 0,0 0 0,1 0 0,1 1 0,-1-1 0,2 1 0,0 0 0,0 1 0,1-1 0,0 1 0,1-1 0,-2 22 0,4-15 0,1 0 0,0 0 0,1 0 0,1 0 0,1 0 0,0 0 0,2-1 0,0 1 0,0-2 0,16 27 0,-4-12 0,1-1 0,2-1 0,1-1 0,37 37 0,-38-46 0,0-1 0,2-1 0,0-1 0,0-1 0,2-2 0,-1 0 0,2-1 0,46 14 0,-22-15 0,2-2 0,-1-2 0,81 0 0,-95-5 0,221-3 0,-222-2 0,1-2 0,-1-1 0,0-2 0,-1-2 0,35-14 0,-19 4 0,36-14 0,-1-4 0,103-63 0,-152 79 0,-16 10 0,-1-1 0,0 0 0,-1-1 0,0-1 0,28-31 0,-44 43 0,-1-1 0,0 1 0,0-1 0,0 1 0,0-1 0,-1 0 0,1 1 0,-1-1 0,0 0 0,0 0 0,0 0 0,-1 0 0,0 0 0,1 0 0,-1 0 0,-1 0 0,1 0 0,-1 0 0,1 0 0,-1 0 0,0 0 0,0 0 0,-1 0 0,1 1 0,-1-1 0,0 1 0,0-1 0,-4-5 0,-1 0 0,1 1 0,-1 0 0,0 1 0,-1 0 0,1 0 0,-2 0 0,1 1 0,-1 0 0,-17-8 0,-11-2 0,-54-17 0,-30-10 0,111 40-65,0-1 0,1-1 0,-1 0 0,1 0 0,0-1 0,1 0 0,-1-1 0,1 0 0,1 0 0,-1 0 0,1-1 0,0 0 0,1-1 0,0 0 0,1 0 0,-1 0 0,2 0 0,-1-1 0,1 0 0,-5-20 0,7 13-6761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2.612"/>
    </inkml:context>
    <inkml:brush xml:id="br0">
      <inkml:brushProperty name="width" value="0.035" units="cm"/>
      <inkml:brushProperty name="height" value="0.035" units="cm"/>
    </inkml:brush>
  </inkml:definitions>
  <inkml:trace contextRef="#ctx0" brushRef="#br0">0 1 24575,'0'0'-8191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9.176"/>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0 24575,'0'0'0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8:46.915"/>
    </inkml:context>
    <inkml:brush xml:id="br0">
      <inkml:brushProperty name="width" value="0.05" units="cm"/>
      <inkml:brushProperty name="height" value="0.05" units="cm"/>
    </inkml:brush>
  </inkml:definitions>
  <inkml:trace contextRef="#ctx0" brushRef="#br0">0 0 24575,'0'0'-8191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5:43.629"/>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7:39.597"/>
    </inkml:context>
    <inkml:brush xml:id="br0">
      <inkml:brushProperty name="width" value="0.05" units="cm"/>
      <inkml:brushProperty name="height" value="0.05" units="cm"/>
      <inkml:brushProperty name="color" value="#E71224"/>
    </inkml:brush>
  </inkml:definitions>
  <inkml:trace contextRef="#ctx0" brushRef="#br0">1 1595 24575,'453'-21'0,"-366"9"0,1-3 0,-2-4 0,93-33 0,-80 14 0,137-74 0,80-70 0,-308 177 0,393-194 0,-106 59 0,-167 79 0,27-14 0,-61 29 0,2 3 0,142-41 0,-130 48 0,137-60 0,-43 18 0,13-5 0,84-46 0,-175 63 0,-122 64-1365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7:41.314"/>
    </inkml:context>
    <inkml:brush xml:id="br0">
      <inkml:brushProperty name="width" value="0.05" units="cm"/>
      <inkml:brushProperty name="height" value="0.05" units="cm"/>
      <inkml:brushProperty name="color" value="#E71224"/>
    </inkml:brush>
  </inkml:definitions>
  <inkml:trace contextRef="#ctx0" brushRef="#br0">0 1 24575,'548'15'0,"-464"-12"0,-50-3 0,40 5 0,-71-5 0,0 1 0,0-1 0,0 1 0,0 0 0,-1 1 0,1-1 0,0 0 0,-1 1 0,1-1 0,0 1 0,-1 0 0,0 0 0,0 0 0,1 0 0,-1 0 0,0 0 0,-1 1 0,1-1 0,0 1 0,-1-1 0,1 1 0,-1 0 0,0 0 0,0-1 0,0 1 0,0 0 0,-1 0 0,1 0 0,-1 0 0,1 0 0,-1 4 0,0 11 0,0-1 0,-1 1 0,-1-1 0,-4 20 0,4-27 0,-45 179 0,3-15 0,37-123-1365,5-30-5461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7:42.452"/>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2.612"/>
    </inkml:context>
    <inkml:brush xml:id="br0">
      <inkml:brushProperty name="width" value="0.035" units="cm"/>
      <inkml:brushProperty name="height" value="0.035" units="cm"/>
    </inkml:brush>
  </inkml:definitions>
  <inkml:trace contextRef="#ctx0" brushRef="#br0">0 1 24575,'0'0'-8191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19:29.176"/>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24:45.531"/>
    </inkml:context>
    <inkml:brush xml:id="br0">
      <inkml:brushProperty name="width" value="0.035" units="cm"/>
      <inkml:brushProperty name="height" value="0.035" units="cm"/>
      <inkml:brushProperty name="color" value="#E71224"/>
    </inkml:brush>
  </inkml:definitions>
  <inkml:trace contextRef="#ctx0" brushRef="#br0">1 256 24575,'0'419'0,"1"-391"0,8 41 0,1 21 0,-7-39 0,15 70 0,0 1 0,-1 16 0,-6-54 0,1 112 0,-12-165 0,1 0 0,9 59 0,1-9 0,-9-55 0,1-1 0,13 47 0,-15-69 0,0 0 0,1 0 0,-1-1 0,1 1 0,0-1 0,0 1 0,0-1 0,0 0 0,0 0 0,0 1 0,1-2 0,-1 1 0,1 0 0,-1 0 0,1-1 0,0 0 0,-1 1 0,1-1 0,0 0 0,0 0 0,0 0 0,0-1 0,0 1 0,6-1 0,9 2 0,0-2 0,1 0 0,20-4 0,-4 2 0,434-1 0,-254 5 0,-50 8 0,-6 0 0,679-11 0,-678-9 0,-1 0 0,300 11 0,-430-3 0,39-6 0,17-2 0,-40 9 0,7 0 0,60-9 0,-41 3 0,1 3 0,82 5 0,-39 2 0,-62-3 0,-2 1 0,0-1 0,0-3 0,0-2 0,56-14 0,-25 4 0,-56 11 0,0-1 0,27-9 0,-30 8 0,0 1 0,0 2 0,0 0 0,0 1 0,39 2 0,-27 1 0,44-6 0,-2-9 0,-47 7 0,1 2 0,39-2 0,-57 7 0,0 0 0,0-1 0,23-5 0,-33 5 0,0 0 0,-1 1 0,1-1 0,0 0 0,0-1 0,-1 1 0,1-1 0,-1 1 0,1-1 0,-1 0 0,0 1 0,1-1 0,-1 0 0,0-1 0,0 1 0,-1 0 0,1-1 0,0 1 0,-1-1 0,1 1 0,-1-1 0,2-4 0,-2 0 0,1 0 0,-1 0 0,0 0 0,-1-1 0,1 1 0,-2 0 0,1-1 0,-1 1 0,-2-10 0,-3-5 0,-14-36 0,12 38 0,1 0 0,-7-30 0,-32-158 0,-17-131 0,54 290 0,-10-33 0,-3-16 0,-17-101 0,17 65 0,3-6 0,14 106 0,-14-49 0,5 21 0,13 60 0,1-1 0,-1 1 0,0 0 0,0 0 0,0 0 0,0 0 0,-1 0 0,1 0 0,0 0 0,-1 0 0,0 0 0,1 1 0,-1-1 0,0 0 0,0 1 0,0 0 0,0-1 0,0 1 0,0 0 0,0 0 0,0 0 0,0 0 0,-1 0 0,1 1 0,0-1 0,0 1 0,-4-1 0,-8 0 0,0 0 0,0 1 0,-24 3 0,10-1 0,-199-2 0,-62 2 0,238 3 0,0 3 0,-66 18 0,72-14 0,-1-2 0,1-2 0,-68 3 0,-547-13 0,614 5 0,-86 15 0,87-10 0,-89 4 0,-101-11 0,-267-4 0,434 0 0,0-2 0,-90-19 0,101 9 0,23 6 0,0 1 0,-40-3 0,0 5 0,-75-7 0,84 5 0,-109-20 0,153 24 0,-1 0 0,-33 1 0,-8-2 0,23 0 0,0 2 0,-1 1 0,0 2 0,1 2 0,-41 7 0,-116 14 0,175-21 0,14-2 0,1 0 0,0 1 0,0 0 0,0 0 0,-8 4 0,14-5 0,-1 0 0,1 1 0,0 0 0,0-1 0,-1 1 0,1 0 0,0 0 0,0 0 0,0-1 0,0 1 0,0 0 0,0 0 0,0 0 0,1 1 0,-1-1 0,0 0 0,1 0 0,-1 0 0,0 1 0,1-1 0,0 0 0,-1 1 0,1-1 0,0 0 0,-1 1 0,1-1 0,0 0 0,0 1 0,0-1 0,0 0 0,0 1 0,1 1 0,17 67 0,-3-14 0,-11-34 0,3 11 0,-1-1 0,-2 1 0,0 34 0,-5-28-1365,1-23-5461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38:46.915"/>
    </inkml:context>
    <inkml:brush xml:id="br0">
      <inkml:brushProperty name="width" value="0.05" units="cm"/>
      <inkml:brushProperty name="height" value="0.05" units="cm"/>
    </inkml:brush>
  </inkml:definitions>
  <inkml:trace contextRef="#ctx0" brushRef="#br0">0 0 24575,'0'0'-8191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5:43.629"/>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7:42.452"/>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9:24.836"/>
    </inkml:context>
    <inkml:brush xml:id="br0">
      <inkml:brushProperty name="width" value="0.05" units="cm"/>
      <inkml:brushProperty name="height" value="0.05" units="cm"/>
      <inkml:brushProperty name="color" value="#E71224"/>
    </inkml:brush>
  </inkml:definitions>
  <inkml:trace contextRef="#ctx0" brushRef="#br0">1 3446 24575,'237'-176'0,"-112"78"0,230-161-700,11 15 0,728-357 0,-355 224 541,-718 364 168,778-435 177,-368 217 1878,-154 80-2064,285-96 0,-82 41 0,-358 151 0,158-50 0,-105 44 0,-77 25 0,1 3 0,171-31 0,-154 53 0,140 3 0,-98 6 0,-32-8 0,-75 4 0,85 3 0,-114 6 0,0 1 0,0 1 0,0 0 0,34 16 0,-6-3 0,16 8 79,-39-15-801,32 9 0,-39-15-6104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49:26.593"/>
    </inkml:context>
    <inkml:brush xml:id="br0">
      <inkml:brushProperty name="width" value="0.05" units="cm"/>
      <inkml:brushProperty name="height" value="0.05" units="cm"/>
      <inkml:brushProperty name="color" value="#E71224"/>
    </inkml:brush>
  </inkml:definitions>
  <inkml:trace contextRef="#ctx0" brushRef="#br0">1 0 24575,'96'1'0,"1"5"0,-1 3 0,0 5 0,-1 4 0,158 52 0,-218-58 0,-9-4 0,-1 1 0,0 1 0,0 1 0,-1 1 0,41 28 0,-63-39 0,0 1 0,0-1 0,0 1 0,-1 0 0,1 0 0,0 0 0,-1 0 0,0 0 0,1 0 0,-1 0 0,0 0 0,0 0 0,0 1 0,-1-1 0,1 0 0,0 1 0,-1-1 0,1 1 0,-1 2 0,0-1 0,-1-1 0,1 1 0,-1 0 0,0 0 0,0 0 0,0-1 0,-1 1 0,1-1 0,-1 1 0,0-1 0,-2 4 0,-6 6 0,0 0 0,-1 0 0,-1-2 0,-18 17 0,-13 5 0,-77 45 0,-7 5 0,77-46 0,-272 218 0,211-159-1365,98-85-5461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50:59.230"/>
    </inkml:context>
    <inkml:brush xml:id="br0">
      <inkml:brushProperty name="width" value="0.05" units="cm"/>
      <inkml:brushProperty name="height" value="0.05" units="cm"/>
      <inkml:brushProperty name="color" value="#E71224"/>
    </inkml:brush>
  </inkml:definitions>
  <inkml:trace contextRef="#ctx0" brushRef="#br0">0 0 24575,'25'20'0,"-2"1"0,0 1 0,38 47 0,47 83 0,-41-43 0,-5 3 0,-5 3 0,-5 2 0,63 209 0,-63-132 0,38 276 0,-83-419 0,2-1 0,3 0 0,1 0 0,3-1 0,39 83 0,34 60 0,62 206 0,-132-337 0,17 108 0,-9-36 0,-26-126 0,50 176 0,-22-81 0,5 14 0,-25-91-20,-7-18-204,0 1 0,1-1 0,0 0-1,0-1 1,5 9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51:01.719"/>
    </inkml:context>
    <inkml:brush xml:id="br0">
      <inkml:brushProperty name="width" value="0.05" units="cm"/>
      <inkml:brushProperty name="height" value="0.05" units="cm"/>
      <inkml:brushProperty name="color" value="#E71224"/>
    </inkml:brush>
  </inkml:definitions>
  <inkml:trace contextRef="#ctx0" brushRef="#br0">82 78 24575,'-3'80'0,"-17"99"0,6-74 0,6-39 0,-23 241 0,26-214 0,8 120 0,-3-222 0,1 1 0,0-1 0,0 1 0,1-1 0,5-12 0,2-13 0,7-45 0,-2 20 0,-2-1 0,-4 0 0,2-72 0,3-100 0,-7 122 0,4-35 0,0 36 0,-10 107 0,0 1 0,0-1 0,0 1 0,1-1 0,-1 1 0,1-1 0,-1 1 0,1-1 0,-1 1 0,1-1 0,0 1 0,0-1 0,0 1 0,-1 0 0,1 0 0,1-1 0,-1 1 0,0 0 0,0 0 0,0 0 0,1 0 0,1-1 0,0 1 0,0 0 0,-1 0 0,1 1 0,0-1 0,0 1 0,0-1 0,0 1 0,-1 0 0,1 0 0,0 1 0,5 0 0,7 2 0,0 2 0,-1 0 0,26 11 0,-33-12 0,154 84 0,-115-60 0,1-1 0,56 21 0,-58-30 0,2-2 0,0-2 0,57 9 0,-34-5 91,-55-13-455,1-1 0,-1 0 0,25 2 0,-24-5-6462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51:16.987"/>
    </inkml:context>
    <inkml:brush xml:id="br0">
      <inkml:brushProperty name="width" value="0.05" units="cm"/>
      <inkml:brushProperty name="height" value="0.05" units="cm"/>
      <inkml:brushProperty name="color" value="#E71224"/>
    </inkml:brush>
  </inkml:definitions>
  <inkml:trace contextRef="#ctx0" brushRef="#br0">87 420 24575,'8'144'0,"-1"-35"0,33 431 0,-39-533 0,-1-2 0,1 0 0,-1-1 0,1 1 0,0 0 0,0-1 0,4 8 0,-4-10 0,0 0 0,1-1 0,-1 1 0,0-1 0,1 1 0,-1-1 0,1 1 0,0-1 0,0 0 0,-1 0 0,1 0 0,0 0 0,0 0 0,0 0 0,0 0 0,0-1 0,0 1 0,3 0 0,22 3 0,0-2 0,0 0 0,0-2 0,0-1 0,0-1 0,34-7 0,48-3 0,373 9 0,-253 5 0,256-17 0,-310 9 0,56-4 0,-30 0 0,-3 0 0,314-18 0,-267 39 0,-4-1 0,-107-8 0,232-28 0,-56-11 0,-210 30 0,104-21 0,-202 28 0,1-1 0,-1 0 0,1 0 0,-1 0 0,1 0 0,-1 0 0,0-1 0,0 1 0,1-1 0,-1 1 0,0-1 0,0 0 0,-1 0 0,1 0 0,0 0 0,-1 0 0,1 0 0,-1-1 0,1 1 0,-1 0 0,0-1 0,0 1 0,0-1 0,0 1 0,-1-1 0,1 1 0,0-5 0,0-7 0,0-1 0,0 0 0,-4-28 0,1 15 0,-10-136 0,-1-51 0,14-247 0,0 459 0,-1-1 0,0 1 0,-1-1 0,1 1 0,-1-1 0,1 1 0,-1-1 0,0 1 0,0 0 0,-1-1 0,1 1 0,-1 0 0,0 0 0,1 0 0,-1 0 0,0 0 0,-5-4 0,3 4 0,-1-1 0,0 1 0,1 1 0,-1-1 0,0 1 0,0 0 0,-1 0 0,1 0 0,0 1 0,-11-2 0,-35-3 0,-1 3 0,0 2 0,-62 6 0,11 5 0,-58 1 0,-314-27 0,220 23 0,70 2 0,-310 10 0,443-18 0,-100-1 0,-188 26 0,310-22 0,-210 25 0,-81-1 0,18-1 0,-120 8 0,363-30 0,-72-4 0,-10 1 0,130-1 0,-1 1 0,1 1 0,-1 0 0,1 1 0,1 0 0,-20 10 0,-68 42 0,68-37 0,2-2 0,0-2 0,-52 20 0,78-34 0,0 0 0,0 0 0,0 0 0,1 1 0,-1-1 0,0 1 0,0 0 0,1-1 0,-1 1 0,1 1 0,0-1 0,-1 0 0,1 0 0,0 1 0,0-1 0,1 1 0,-1 0 0,0 0 0,1-1 0,-2 5 0,2-1 0,0 1 0,0 0 0,0-1 0,1 1 0,-1 0 0,2-1 0,-1 1 0,3 10 0,-3-14-124,1-1 0,-1 1 0,1 0 0,0 0 0,0-1 0,0 1-1,0-1 1,0 1 0,1-1 0,2 4 0,6 4-6702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51:20.495"/>
    </inkml:context>
    <inkml:brush xml:id="br0">
      <inkml:brushProperty name="width" value="0.05" units="cm"/>
      <inkml:brushProperty name="height" value="0.05" units="cm"/>
      <inkml:brushProperty name="color" value="#E71224"/>
    </inkml:brush>
  </inkml:definitions>
  <inkml:trace contextRef="#ctx0" brushRef="#br0">2626 240 24575,'-23'-1'0,"1"-1"0,-26-5 0,12 1 0,-358-68 0,-18-3 0,105 47 0,56 6 0,167 14 0,-131 2 0,185 9 0,0 1 0,-1 1 0,2 2 0,-1 1 0,0 2 0,1 1 0,-50 22 0,26-4 0,1 3 0,2 2 0,1 1 0,-57 53 0,83-65 0,0 2 0,2 0 0,0 1 0,2 1 0,1 1 0,1 1 0,1 0 0,1 1 0,-19 53 0,26-54 0,2 0 0,0 1 0,2-1 0,0 35 0,6 113 0,1-93 0,-3-63 0,1 0 0,1 0 0,1 0 0,10 36 0,-10-44 0,2-1 0,-1 0 0,2 0 0,-1 0 0,1-1 0,1 0 0,-1 0 0,2 0 0,14 14 0,5-1 0,0 0 0,2-2 0,0-1 0,1-2 0,1-1 0,0-1 0,1-1 0,1-2 0,0-1 0,39 6 0,-4-4 0,0-4 0,0-3 0,1-3 0,81-6 0,-113-1 0,0-2 0,0-2 0,45-16 0,-14 5 0,530-145 0,-505 136 0,110-50 0,-30 18 0,26-11 0,-130 46 0,-50 19 0,-1-1 0,0 0 0,0-1 0,17-11 0,-25 13 0,91-66 0,-89 62 0,-1-1 0,0-1 0,-1 0 0,0 0 0,16-26 0,-10 12 0,-5 8 0,0 0 0,-1-1 0,-1 0 0,7-23 0,-14 37 0,-1 0 0,0 0 0,0 0 0,0 0 0,-1-1 0,1 1 0,-1 0 0,0 0 0,-1-1 0,0 1 0,1 0 0,-2 0 0,1-1 0,0 1 0,-1 0 0,0 1 0,0-1 0,-1 0 0,1 0 0,-1 1 0,-6-8 0,-47-62 0,35 44 0,-34-36 0,38 48 0,-1 0 0,-1 0 0,0 2 0,-1 0 0,-1 2 0,0 0 0,-1 1 0,-43-18 0,55 27-341,0 0 0,0-1-1,-10-8 1,7 5-6485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7:24:49.699"/>
    </inkml:context>
    <inkml:brush xml:id="br0">
      <inkml:brushProperty name="width" value="0.035" units="cm"/>
      <inkml:brushProperty name="height" value="0.035" units="cm"/>
      <inkml:brushProperty name="color" value="#E71224"/>
    </inkml:brush>
  </inkml:definitions>
  <inkml:trace contextRef="#ctx0" brushRef="#br0">1209 0 24575,'-24'2'0,"1"1"0,1 0 0,-44 14 0,-3 0 0,-41-1 0,66-10 0,0 1 0,-68 21 0,-248 99 0,333-117 0,-1 1 0,2 1 0,0 2 0,0 0 0,1 2 0,-31 25 0,46-32 0,0 0 0,1 0 0,0 1 0,0 1 0,1-1 0,0 1 0,1 1 0,0 0 0,1 0 0,0 0 0,1 0 0,0 1 0,1 0 0,1 0 0,0 0 0,-1 14 0,-1 32 0,3 0 0,9 112 0,-3-142 0,1 0 0,1 0 0,2-1 0,1 1 0,1-2 0,1 0 0,27 47 0,-21-46 0,1-1 0,1-1 0,2-1 0,0 0 0,2-2 0,0-1 0,2 0 0,0-2 0,2-1 0,0-1 0,1-1 0,0-2 0,2 0 0,52 17 0,-35-18 0,1-3 0,1-1 0,0-3 0,0-2 0,0-2 0,1-2 0,-1-2 0,0-3 0,0-1 0,0-3 0,67-19 0,243-94 0,-266 82 0,154-87 0,-92 16 0,-87 60 0,-57 41 0,0 1 0,0-2 0,-1 0 0,0 0 0,-1-1 0,0 0 0,0 0 0,-1-1 0,-1 0 0,0 0 0,-1-1 0,0 0 0,-1 0 0,0-1 0,-1 1 0,3-23 0,-2 10 0,-1 0 0,0-39 0,-4 57 0,-1-1 0,1 1 0,-1 0 0,-1-1 0,1 1 0,-1 0 0,-1 0 0,0 0 0,0 1 0,0-1 0,-9-13 0,-10-11 0,-2 0 0,-1 2 0,-1 1 0,-2 1 0,-1 1 0,-46-33 0,43 41 0,-1 2 0,-1 1 0,-57-17 0,-8-5 0,73 29 0,-2 1 0,0 1 0,1 1 0,-2 2 0,1 0 0,-47 2 0,9-2 0,29 0 0,-47-11 0,55 8 0,-1 2 0,-61-3 0,19 6 0,39 0 0,1 2 0,-1 1 0,-35 6 0,52-2 0,0 1 0,1 0 0,0 1 0,0 0 0,1 2 0,0 0 0,0 0 0,-23 22 0,3-5 0,27-21 0,0-1 0,-1 0 0,0 0 0,0-1 0,-9 3 0,-23 10 0,18-6 0,17-8 0,-1 0 0,1 1 0,0 0 0,-1 0 0,1 0 0,1 1 0,-10 8 0,7-6 0,-1 0 0,0 0 0,0 0 0,0-1 0,-1-1 0,0 1 0,0-1 0,0-1 0,0 0 0,-18 4 0,16-5 0,1 1 0,-1 1 0,1 0 0,-1 0 0,1 1 0,1 0 0,-1 0 0,-11 9 0,-161 136-1365,169-141-5461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3" name="Google Shape;14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a:extLst>
            <a:ext uri="{FF2B5EF4-FFF2-40B4-BE49-F238E27FC236}">
              <a16:creationId xmlns:a16="http://schemas.microsoft.com/office/drawing/2014/main" id="{276CE835-9B32-9B4D-C5D8-DAB0136A4C41}"/>
            </a:ext>
          </a:extLst>
        </p:cNvPr>
        <p:cNvGrpSpPr/>
        <p:nvPr/>
      </p:nvGrpSpPr>
      <p:grpSpPr>
        <a:xfrm>
          <a:off x="0" y="0"/>
          <a:ext cx="0" cy="0"/>
          <a:chOff x="0" y="0"/>
          <a:chExt cx="0" cy="0"/>
        </a:xfrm>
      </p:grpSpPr>
      <p:sp>
        <p:nvSpPr>
          <p:cNvPr id="1716" name="Google Shape;1716;gf274969959_0_39:notes">
            <a:extLst>
              <a:ext uri="{FF2B5EF4-FFF2-40B4-BE49-F238E27FC236}">
                <a16:creationId xmlns:a16="http://schemas.microsoft.com/office/drawing/2014/main" id="{484274ED-8707-F4C7-96C7-1BA583B40E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f274969959_0_39:notes">
            <a:extLst>
              <a:ext uri="{FF2B5EF4-FFF2-40B4-BE49-F238E27FC236}">
                <a16:creationId xmlns:a16="http://schemas.microsoft.com/office/drawing/2014/main" id="{030F62F1-C0C5-6B88-8E90-5CDA9D1ADC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1704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a:extLst>
            <a:ext uri="{FF2B5EF4-FFF2-40B4-BE49-F238E27FC236}">
              <a16:creationId xmlns:a16="http://schemas.microsoft.com/office/drawing/2014/main" id="{774864BB-7B2C-42A3-12C7-108BA5CE0B54}"/>
            </a:ext>
          </a:extLst>
        </p:cNvPr>
        <p:cNvGrpSpPr/>
        <p:nvPr/>
      </p:nvGrpSpPr>
      <p:grpSpPr>
        <a:xfrm>
          <a:off x="0" y="0"/>
          <a:ext cx="0" cy="0"/>
          <a:chOff x="0" y="0"/>
          <a:chExt cx="0" cy="0"/>
        </a:xfrm>
      </p:grpSpPr>
      <p:sp>
        <p:nvSpPr>
          <p:cNvPr id="1716" name="Google Shape;1716;gf274969959_0_39:notes">
            <a:extLst>
              <a:ext uri="{FF2B5EF4-FFF2-40B4-BE49-F238E27FC236}">
                <a16:creationId xmlns:a16="http://schemas.microsoft.com/office/drawing/2014/main" id="{33912917-0D66-5ED0-2B70-71A8DB3CC1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f274969959_0_39:notes">
            <a:extLst>
              <a:ext uri="{FF2B5EF4-FFF2-40B4-BE49-F238E27FC236}">
                <a16:creationId xmlns:a16="http://schemas.microsoft.com/office/drawing/2014/main" id="{DB01AE95-E557-60BC-0A5D-56C819B8B5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445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a:extLst>
            <a:ext uri="{FF2B5EF4-FFF2-40B4-BE49-F238E27FC236}">
              <a16:creationId xmlns:a16="http://schemas.microsoft.com/office/drawing/2014/main" id="{36708009-9956-E9BC-FC55-566F5245B58C}"/>
            </a:ext>
          </a:extLst>
        </p:cNvPr>
        <p:cNvGrpSpPr/>
        <p:nvPr/>
      </p:nvGrpSpPr>
      <p:grpSpPr>
        <a:xfrm>
          <a:off x="0" y="0"/>
          <a:ext cx="0" cy="0"/>
          <a:chOff x="0" y="0"/>
          <a:chExt cx="0" cy="0"/>
        </a:xfrm>
      </p:grpSpPr>
      <p:sp>
        <p:nvSpPr>
          <p:cNvPr id="1716" name="Google Shape;1716;gf274969959_0_39:notes">
            <a:extLst>
              <a:ext uri="{FF2B5EF4-FFF2-40B4-BE49-F238E27FC236}">
                <a16:creationId xmlns:a16="http://schemas.microsoft.com/office/drawing/2014/main" id="{2813EC29-793D-5004-481A-830D74B0FA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f274969959_0_39:notes">
            <a:extLst>
              <a:ext uri="{FF2B5EF4-FFF2-40B4-BE49-F238E27FC236}">
                <a16:creationId xmlns:a16="http://schemas.microsoft.com/office/drawing/2014/main" id="{5A47DED3-E571-008D-EB17-7B39D110CF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7357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a:extLst>
            <a:ext uri="{FF2B5EF4-FFF2-40B4-BE49-F238E27FC236}">
              <a16:creationId xmlns:a16="http://schemas.microsoft.com/office/drawing/2014/main" id="{EE2A70D0-39E1-654C-E1E8-4CB12766CF34}"/>
            </a:ext>
          </a:extLst>
        </p:cNvPr>
        <p:cNvGrpSpPr/>
        <p:nvPr/>
      </p:nvGrpSpPr>
      <p:grpSpPr>
        <a:xfrm>
          <a:off x="0" y="0"/>
          <a:ext cx="0" cy="0"/>
          <a:chOff x="0" y="0"/>
          <a:chExt cx="0" cy="0"/>
        </a:xfrm>
      </p:grpSpPr>
      <p:sp>
        <p:nvSpPr>
          <p:cNvPr id="1716" name="Google Shape;1716;gf274969959_0_39:notes">
            <a:extLst>
              <a:ext uri="{FF2B5EF4-FFF2-40B4-BE49-F238E27FC236}">
                <a16:creationId xmlns:a16="http://schemas.microsoft.com/office/drawing/2014/main" id="{77C0B5AC-9326-F210-8F92-E644CC4FE7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f274969959_0_39:notes">
            <a:extLst>
              <a:ext uri="{FF2B5EF4-FFF2-40B4-BE49-F238E27FC236}">
                <a16:creationId xmlns:a16="http://schemas.microsoft.com/office/drawing/2014/main" id="{BEE37559-6B2F-2C15-AB75-F9051C0603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737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a:extLst>
            <a:ext uri="{FF2B5EF4-FFF2-40B4-BE49-F238E27FC236}">
              <a16:creationId xmlns:a16="http://schemas.microsoft.com/office/drawing/2014/main" id="{6172F8D3-6368-1C74-55F3-D280C03BF1D5}"/>
            </a:ext>
          </a:extLst>
        </p:cNvPr>
        <p:cNvGrpSpPr/>
        <p:nvPr/>
      </p:nvGrpSpPr>
      <p:grpSpPr>
        <a:xfrm>
          <a:off x="0" y="0"/>
          <a:ext cx="0" cy="0"/>
          <a:chOff x="0" y="0"/>
          <a:chExt cx="0" cy="0"/>
        </a:xfrm>
      </p:grpSpPr>
      <p:sp>
        <p:nvSpPr>
          <p:cNvPr id="1716" name="Google Shape;1716;gf274969959_0_39:notes">
            <a:extLst>
              <a:ext uri="{FF2B5EF4-FFF2-40B4-BE49-F238E27FC236}">
                <a16:creationId xmlns:a16="http://schemas.microsoft.com/office/drawing/2014/main" id="{6304C390-C107-56B3-EC4A-435C2BBDE1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f274969959_0_39:notes">
            <a:extLst>
              <a:ext uri="{FF2B5EF4-FFF2-40B4-BE49-F238E27FC236}">
                <a16:creationId xmlns:a16="http://schemas.microsoft.com/office/drawing/2014/main" id="{59A16E5C-BA11-ACFD-0935-E17847124A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781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a:extLst>
            <a:ext uri="{FF2B5EF4-FFF2-40B4-BE49-F238E27FC236}">
              <a16:creationId xmlns:a16="http://schemas.microsoft.com/office/drawing/2014/main" id="{60A8CDF0-2EBF-4077-D7F9-043D90770480}"/>
            </a:ext>
          </a:extLst>
        </p:cNvPr>
        <p:cNvGrpSpPr/>
        <p:nvPr/>
      </p:nvGrpSpPr>
      <p:grpSpPr>
        <a:xfrm>
          <a:off x="0" y="0"/>
          <a:ext cx="0" cy="0"/>
          <a:chOff x="0" y="0"/>
          <a:chExt cx="0" cy="0"/>
        </a:xfrm>
      </p:grpSpPr>
      <p:sp>
        <p:nvSpPr>
          <p:cNvPr id="1716" name="Google Shape;1716;gf274969959_0_39:notes">
            <a:extLst>
              <a:ext uri="{FF2B5EF4-FFF2-40B4-BE49-F238E27FC236}">
                <a16:creationId xmlns:a16="http://schemas.microsoft.com/office/drawing/2014/main" id="{9960F2D4-1DF3-5362-1EFE-2534DC26D9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f274969959_0_39:notes">
            <a:extLst>
              <a:ext uri="{FF2B5EF4-FFF2-40B4-BE49-F238E27FC236}">
                <a16:creationId xmlns:a16="http://schemas.microsoft.com/office/drawing/2014/main" id="{4E321B39-A7E5-C93E-4269-83023D9758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5984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a:extLst>
            <a:ext uri="{FF2B5EF4-FFF2-40B4-BE49-F238E27FC236}">
              <a16:creationId xmlns:a16="http://schemas.microsoft.com/office/drawing/2014/main" id="{3D2A4750-433F-D096-C0E0-7C3F7711BB76}"/>
            </a:ext>
          </a:extLst>
        </p:cNvPr>
        <p:cNvGrpSpPr/>
        <p:nvPr/>
      </p:nvGrpSpPr>
      <p:grpSpPr>
        <a:xfrm>
          <a:off x="0" y="0"/>
          <a:ext cx="0" cy="0"/>
          <a:chOff x="0" y="0"/>
          <a:chExt cx="0" cy="0"/>
        </a:xfrm>
      </p:grpSpPr>
      <p:sp>
        <p:nvSpPr>
          <p:cNvPr id="1716" name="Google Shape;1716;gf274969959_0_39:notes">
            <a:extLst>
              <a:ext uri="{FF2B5EF4-FFF2-40B4-BE49-F238E27FC236}">
                <a16:creationId xmlns:a16="http://schemas.microsoft.com/office/drawing/2014/main" id="{80B14F44-D180-75F0-705D-402B303642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f274969959_0_39:notes">
            <a:extLst>
              <a:ext uri="{FF2B5EF4-FFF2-40B4-BE49-F238E27FC236}">
                <a16:creationId xmlns:a16="http://schemas.microsoft.com/office/drawing/2014/main" id="{34CE6732-AC2A-D146-E27C-87D17229BA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3323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a:extLst>
            <a:ext uri="{FF2B5EF4-FFF2-40B4-BE49-F238E27FC236}">
              <a16:creationId xmlns:a16="http://schemas.microsoft.com/office/drawing/2014/main" id="{11F7E3B7-0235-56E1-C235-4681456C487E}"/>
            </a:ext>
          </a:extLst>
        </p:cNvPr>
        <p:cNvGrpSpPr/>
        <p:nvPr/>
      </p:nvGrpSpPr>
      <p:grpSpPr>
        <a:xfrm>
          <a:off x="0" y="0"/>
          <a:ext cx="0" cy="0"/>
          <a:chOff x="0" y="0"/>
          <a:chExt cx="0" cy="0"/>
        </a:xfrm>
      </p:grpSpPr>
      <p:sp>
        <p:nvSpPr>
          <p:cNvPr id="1716" name="Google Shape;1716;gf274969959_0_39:notes">
            <a:extLst>
              <a:ext uri="{FF2B5EF4-FFF2-40B4-BE49-F238E27FC236}">
                <a16:creationId xmlns:a16="http://schemas.microsoft.com/office/drawing/2014/main" id="{8CA01404-A121-38CC-5488-0B3BD81B5C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f274969959_0_39:notes">
            <a:extLst>
              <a:ext uri="{FF2B5EF4-FFF2-40B4-BE49-F238E27FC236}">
                <a16:creationId xmlns:a16="http://schemas.microsoft.com/office/drawing/2014/main" id="{77D58722-3A97-AB75-CECE-A5EEFA2529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3758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a:extLst>
            <a:ext uri="{FF2B5EF4-FFF2-40B4-BE49-F238E27FC236}">
              <a16:creationId xmlns:a16="http://schemas.microsoft.com/office/drawing/2014/main" id="{08ACCA61-BBDE-C7D1-30B0-588610E2B77B}"/>
            </a:ext>
          </a:extLst>
        </p:cNvPr>
        <p:cNvGrpSpPr/>
        <p:nvPr/>
      </p:nvGrpSpPr>
      <p:grpSpPr>
        <a:xfrm>
          <a:off x="0" y="0"/>
          <a:ext cx="0" cy="0"/>
          <a:chOff x="0" y="0"/>
          <a:chExt cx="0" cy="0"/>
        </a:xfrm>
      </p:grpSpPr>
      <p:sp>
        <p:nvSpPr>
          <p:cNvPr id="1716" name="Google Shape;1716;gf274969959_0_39:notes">
            <a:extLst>
              <a:ext uri="{FF2B5EF4-FFF2-40B4-BE49-F238E27FC236}">
                <a16:creationId xmlns:a16="http://schemas.microsoft.com/office/drawing/2014/main" id="{2337FAC0-C848-AF49-1627-99BB0977C5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f274969959_0_39:notes">
            <a:extLst>
              <a:ext uri="{FF2B5EF4-FFF2-40B4-BE49-F238E27FC236}">
                <a16:creationId xmlns:a16="http://schemas.microsoft.com/office/drawing/2014/main" id="{9FFE710D-51C4-6AC3-49AE-F68D8FF507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5768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ccffd0e25e_0_1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ccffd0e25e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f2fa020c1d_1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f2fa020c1d_1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ccdb39284a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ccdb39284a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1"/>
        <p:cNvGrpSpPr/>
        <p:nvPr/>
      </p:nvGrpSpPr>
      <p:grpSpPr>
        <a:xfrm>
          <a:off x="0" y="0"/>
          <a:ext cx="0" cy="0"/>
          <a:chOff x="0" y="0"/>
          <a:chExt cx="0" cy="0"/>
        </a:xfrm>
      </p:grpSpPr>
      <p:sp>
        <p:nvSpPr>
          <p:cNvPr id="2332" name="Google Shape;2332;gf2fa020c1d_1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3" name="Google Shape;2333;gf2fa020c1d_1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f2fa020c1d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f2fa020c1d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4"/>
        <p:cNvGrpSpPr/>
        <p:nvPr/>
      </p:nvGrpSpPr>
      <p:grpSpPr>
        <a:xfrm>
          <a:off x="0" y="0"/>
          <a:ext cx="0" cy="0"/>
          <a:chOff x="0" y="0"/>
          <a:chExt cx="0" cy="0"/>
        </a:xfrm>
      </p:grpSpPr>
      <p:sp>
        <p:nvSpPr>
          <p:cNvPr id="1905" name="Google Shape;1905;gf2fa020c1d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6" name="Google Shape;1906;gf2fa020c1d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a:extLst>
            <a:ext uri="{FF2B5EF4-FFF2-40B4-BE49-F238E27FC236}">
              <a16:creationId xmlns:a16="http://schemas.microsoft.com/office/drawing/2014/main" id="{2BBC4EF4-6C70-0451-D2F5-8E99145A2177}"/>
            </a:ext>
          </a:extLst>
        </p:cNvPr>
        <p:cNvGrpSpPr/>
        <p:nvPr/>
      </p:nvGrpSpPr>
      <p:grpSpPr>
        <a:xfrm>
          <a:off x="0" y="0"/>
          <a:ext cx="0" cy="0"/>
          <a:chOff x="0" y="0"/>
          <a:chExt cx="0" cy="0"/>
        </a:xfrm>
      </p:grpSpPr>
      <p:sp>
        <p:nvSpPr>
          <p:cNvPr id="1730" name="Google Shape;1730;gccdb39284a_3_15:notes">
            <a:extLst>
              <a:ext uri="{FF2B5EF4-FFF2-40B4-BE49-F238E27FC236}">
                <a16:creationId xmlns:a16="http://schemas.microsoft.com/office/drawing/2014/main" id="{1D3EB718-58DD-C59A-8A3D-EB90EDCA7E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cdb39284a_3_15:notes">
            <a:extLst>
              <a:ext uri="{FF2B5EF4-FFF2-40B4-BE49-F238E27FC236}">
                <a16:creationId xmlns:a16="http://schemas.microsoft.com/office/drawing/2014/main" id="{714DDD0E-7601-D82A-33BE-B13BA3E1FD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126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gf27496995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f27496995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007" y="-101129"/>
            <a:ext cx="2299567" cy="10097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2"/>
          <p:cNvSpPr/>
          <p:nvPr/>
        </p:nvSpPr>
        <p:spPr>
          <a:xfrm>
            <a:off x="-311600" y="3147069"/>
            <a:ext cx="4163302" cy="226839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7386716" y="3243776"/>
            <a:ext cx="2068926" cy="2074970"/>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5446124" y="-346475"/>
            <a:ext cx="3877467" cy="1370005"/>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4600">
                <a:latin typeface="Gloria Hallelujah"/>
                <a:ea typeface="Gloria Hallelujah"/>
                <a:cs typeface="Gloria Hallelujah"/>
                <a:sym typeface="Gloria Hallelujah"/>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endParaRPr/>
          </a:p>
        </p:txBody>
      </p:sp>
      <p:sp>
        <p:nvSpPr>
          <p:cNvPr id="17" name="Google Shape;17;p2"/>
          <p:cNvSpPr txBox="1">
            <a:spLocks noGrp="1"/>
          </p:cNvSpPr>
          <p:nvPr>
            <p:ph type="subTitle" idx="1"/>
          </p:nvPr>
        </p:nvSpPr>
        <p:spPr>
          <a:xfrm>
            <a:off x="3327311" y="3762300"/>
            <a:ext cx="2489400" cy="670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SemiBold"/>
              <a:buNone/>
              <a:defRPr sz="1800">
                <a:solidFill>
                  <a:schemeClr val="dk2"/>
                </a:solidFill>
                <a:latin typeface="Raleway SemiBold"/>
                <a:ea typeface="Raleway SemiBold"/>
                <a:cs typeface="Raleway SemiBold"/>
                <a:sym typeface="Raleway SemiBold"/>
              </a:defRPr>
            </a:lvl1pPr>
            <a:lvl2pPr lvl="1"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2pPr>
            <a:lvl3pPr lvl="2"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3pPr>
            <a:lvl4pPr lvl="3"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4pPr>
            <a:lvl5pPr lvl="4"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5pPr>
            <a:lvl6pPr lvl="5"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6pPr>
            <a:lvl7pPr lvl="6"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7pPr>
            <a:lvl8pPr lvl="7"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8pPr>
            <a:lvl9pPr lvl="8"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9pPr>
          </a:lstStyle>
          <a:p>
            <a:endParaRPr/>
          </a:p>
        </p:txBody>
      </p:sp>
      <p:grpSp>
        <p:nvGrpSpPr>
          <p:cNvPr id="18" name="Google Shape;18;p2"/>
          <p:cNvGrpSpPr/>
          <p:nvPr/>
        </p:nvGrpSpPr>
        <p:grpSpPr>
          <a:xfrm>
            <a:off x="6771196" y="4117427"/>
            <a:ext cx="609627" cy="821484"/>
            <a:chOff x="4295900" y="1116675"/>
            <a:chExt cx="145125" cy="208875"/>
          </a:xfrm>
        </p:grpSpPr>
        <p:sp>
          <p:nvSpPr>
            <p:cNvPr id="19" name="Google Shape;19;p2"/>
            <p:cNvSpPr/>
            <p:nvPr/>
          </p:nvSpPr>
          <p:spPr>
            <a:xfrm>
              <a:off x="4295900" y="1116675"/>
              <a:ext cx="133450" cy="175625"/>
            </a:xfrm>
            <a:custGeom>
              <a:avLst/>
              <a:gdLst/>
              <a:ahLst/>
              <a:cxnLst/>
              <a:rect l="l" t="t" r="r" b="b"/>
              <a:pathLst>
                <a:path w="5338" h="7025" extrusionOk="0">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20" name="Google Shape;20;p2"/>
            <p:cNvSpPr/>
            <p:nvPr/>
          </p:nvSpPr>
          <p:spPr>
            <a:xfrm>
              <a:off x="4379125" y="1270250"/>
              <a:ext cx="61900" cy="55300"/>
            </a:xfrm>
            <a:custGeom>
              <a:avLst/>
              <a:gdLst/>
              <a:ahLst/>
              <a:cxnLst/>
              <a:rect l="l" t="t" r="r" b="b"/>
              <a:pathLst>
                <a:path w="2476" h="2212" extrusionOk="0">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21" name="Google Shape;21;p2"/>
            <p:cNvSpPr/>
            <p:nvPr/>
          </p:nvSpPr>
          <p:spPr>
            <a:xfrm>
              <a:off x="4384675" y="1290125"/>
              <a:ext cx="32500" cy="16125"/>
            </a:xfrm>
            <a:custGeom>
              <a:avLst/>
              <a:gdLst/>
              <a:ahLst/>
              <a:cxnLst/>
              <a:rect l="l" t="t" r="r" b="b"/>
              <a:pathLst>
                <a:path w="1300" h="645" extrusionOk="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22" name="Google Shape;22;p2"/>
            <p:cNvSpPr/>
            <p:nvPr/>
          </p:nvSpPr>
          <p:spPr>
            <a:xfrm>
              <a:off x="4412275" y="1292725"/>
              <a:ext cx="25325" cy="17500"/>
            </a:xfrm>
            <a:custGeom>
              <a:avLst/>
              <a:gdLst/>
              <a:ahLst/>
              <a:cxnLst/>
              <a:rect l="l" t="t" r="r" b="b"/>
              <a:pathLst>
                <a:path w="1013" h="700" extrusionOk="0">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23" name="Google Shape;23;p2"/>
            <p:cNvSpPr/>
            <p:nvPr/>
          </p:nvSpPr>
          <p:spPr>
            <a:xfrm>
              <a:off x="4334825" y="1181475"/>
              <a:ext cx="85175" cy="108850"/>
            </a:xfrm>
            <a:custGeom>
              <a:avLst/>
              <a:gdLst/>
              <a:ahLst/>
              <a:cxnLst/>
              <a:rect l="l" t="t" r="r" b="b"/>
              <a:pathLst>
                <a:path w="3407" h="4354" extrusionOk="0">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grpSp>
      <p:grpSp>
        <p:nvGrpSpPr>
          <p:cNvPr id="24" name="Google Shape;24;p2"/>
          <p:cNvGrpSpPr/>
          <p:nvPr/>
        </p:nvGrpSpPr>
        <p:grpSpPr>
          <a:xfrm>
            <a:off x="7809148" y="451361"/>
            <a:ext cx="537659" cy="641898"/>
            <a:chOff x="1524325" y="2743250"/>
            <a:chExt cx="246350" cy="294125"/>
          </a:xfrm>
        </p:grpSpPr>
        <p:sp>
          <p:nvSpPr>
            <p:cNvPr id="25" name="Google Shape;25;p2"/>
            <p:cNvSpPr/>
            <p:nvPr/>
          </p:nvSpPr>
          <p:spPr>
            <a:xfrm>
              <a:off x="1524325" y="2743250"/>
              <a:ext cx="246350" cy="294125"/>
            </a:xfrm>
            <a:custGeom>
              <a:avLst/>
              <a:gdLst/>
              <a:ahLst/>
              <a:cxnLst/>
              <a:rect l="l" t="t" r="r" b="b"/>
              <a:pathLst>
                <a:path w="9854" h="11765" extrusionOk="0">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26" name="Google Shape;26;p2"/>
            <p:cNvSpPr/>
            <p:nvPr/>
          </p:nvSpPr>
          <p:spPr>
            <a:xfrm>
              <a:off x="1547000" y="2776375"/>
              <a:ext cx="81750" cy="72700"/>
            </a:xfrm>
            <a:custGeom>
              <a:avLst/>
              <a:gdLst/>
              <a:ahLst/>
              <a:cxnLst/>
              <a:rect l="l" t="t" r="r" b="b"/>
              <a:pathLst>
                <a:path w="3270" h="2908" extrusionOk="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27" name="Google Shape;27;p2"/>
            <p:cNvSpPr/>
            <p:nvPr/>
          </p:nvSpPr>
          <p:spPr>
            <a:xfrm>
              <a:off x="1646375" y="2771225"/>
              <a:ext cx="68475" cy="74875"/>
            </a:xfrm>
            <a:custGeom>
              <a:avLst/>
              <a:gdLst/>
              <a:ahLst/>
              <a:cxnLst/>
              <a:rect l="l" t="t" r="r" b="b"/>
              <a:pathLst>
                <a:path w="2739" h="2995" extrusionOk="0">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28" name="Google Shape;28;p2"/>
            <p:cNvSpPr/>
            <p:nvPr/>
          </p:nvSpPr>
          <p:spPr>
            <a:xfrm>
              <a:off x="1697225" y="2852600"/>
              <a:ext cx="57100" cy="79325"/>
            </a:xfrm>
            <a:custGeom>
              <a:avLst/>
              <a:gdLst/>
              <a:ahLst/>
              <a:cxnLst/>
              <a:rect l="l" t="t" r="r" b="b"/>
              <a:pathLst>
                <a:path w="2284" h="3173" extrusionOk="0">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29" name="Google Shape;29;p2"/>
            <p:cNvSpPr/>
            <p:nvPr/>
          </p:nvSpPr>
          <p:spPr>
            <a:xfrm>
              <a:off x="1677700" y="2941350"/>
              <a:ext cx="45925" cy="63125"/>
            </a:xfrm>
            <a:custGeom>
              <a:avLst/>
              <a:gdLst/>
              <a:ahLst/>
              <a:cxnLst/>
              <a:rect l="l" t="t" r="r" b="b"/>
              <a:pathLst>
                <a:path w="1837" h="2525" extrusionOk="0">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grpSp>
      <p:grpSp>
        <p:nvGrpSpPr>
          <p:cNvPr id="30" name="Google Shape;30;p2"/>
          <p:cNvGrpSpPr/>
          <p:nvPr/>
        </p:nvGrpSpPr>
        <p:grpSpPr>
          <a:xfrm rot="-1922792">
            <a:off x="393737" y="3769542"/>
            <a:ext cx="1115999" cy="1119914"/>
            <a:chOff x="1405075" y="832450"/>
            <a:chExt cx="484700" cy="486400"/>
          </a:xfrm>
        </p:grpSpPr>
        <p:sp>
          <p:nvSpPr>
            <p:cNvPr id="31" name="Google Shape;31;p2"/>
            <p:cNvSpPr/>
            <p:nvPr/>
          </p:nvSpPr>
          <p:spPr>
            <a:xfrm>
              <a:off x="1758650" y="993075"/>
              <a:ext cx="127300" cy="146300"/>
            </a:xfrm>
            <a:custGeom>
              <a:avLst/>
              <a:gdLst/>
              <a:ahLst/>
              <a:cxnLst/>
              <a:rect l="l" t="t" r="r" b="b"/>
              <a:pathLst>
                <a:path w="5092" h="5852" extrusionOk="0">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32" name="Google Shape;32;p2"/>
            <p:cNvSpPr/>
            <p:nvPr/>
          </p:nvSpPr>
          <p:spPr>
            <a:xfrm>
              <a:off x="1784050" y="1071525"/>
              <a:ext cx="105725" cy="116325"/>
            </a:xfrm>
            <a:custGeom>
              <a:avLst/>
              <a:gdLst/>
              <a:ahLst/>
              <a:cxnLst/>
              <a:rect l="l" t="t" r="r" b="b"/>
              <a:pathLst>
                <a:path w="4229" h="4653" extrusionOk="0">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33" name="Google Shape;33;p2"/>
            <p:cNvSpPr/>
            <p:nvPr/>
          </p:nvSpPr>
          <p:spPr>
            <a:xfrm>
              <a:off x="1795250" y="1146275"/>
              <a:ext cx="88800" cy="86400"/>
            </a:xfrm>
            <a:custGeom>
              <a:avLst/>
              <a:gdLst/>
              <a:ahLst/>
              <a:cxnLst/>
              <a:rect l="l" t="t" r="r" b="b"/>
              <a:pathLst>
                <a:path w="3552" h="3456" extrusionOk="0">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34" name="Google Shape;34;p2"/>
            <p:cNvSpPr/>
            <p:nvPr/>
          </p:nvSpPr>
          <p:spPr>
            <a:xfrm>
              <a:off x="1521425" y="1020725"/>
              <a:ext cx="237225" cy="123775"/>
            </a:xfrm>
            <a:custGeom>
              <a:avLst/>
              <a:gdLst/>
              <a:ahLst/>
              <a:cxnLst/>
              <a:rect l="l" t="t" r="r" b="b"/>
              <a:pathLst>
                <a:path w="9489" h="4951" extrusionOk="0">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35" name="Google Shape;35;p2"/>
            <p:cNvSpPr/>
            <p:nvPr/>
          </p:nvSpPr>
          <p:spPr>
            <a:xfrm>
              <a:off x="1624300" y="1115525"/>
              <a:ext cx="48525" cy="116775"/>
            </a:xfrm>
            <a:custGeom>
              <a:avLst/>
              <a:gdLst/>
              <a:ahLst/>
              <a:cxnLst/>
              <a:rect l="l" t="t" r="r" b="b"/>
              <a:pathLst>
                <a:path w="1941" h="4671" extrusionOk="0">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36" name="Google Shape;36;p2"/>
            <p:cNvSpPr/>
            <p:nvPr/>
          </p:nvSpPr>
          <p:spPr>
            <a:xfrm>
              <a:off x="1712000" y="950175"/>
              <a:ext cx="19550" cy="6200"/>
            </a:xfrm>
            <a:custGeom>
              <a:avLst/>
              <a:gdLst/>
              <a:ahLst/>
              <a:cxnLst/>
              <a:rect l="l" t="t" r="r" b="b"/>
              <a:pathLst>
                <a:path w="782" h="248" extrusionOk="0">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37" name="Google Shape;37;p2"/>
            <p:cNvSpPr/>
            <p:nvPr/>
          </p:nvSpPr>
          <p:spPr>
            <a:xfrm>
              <a:off x="1747750" y="936200"/>
              <a:ext cx="109225" cy="153200"/>
            </a:xfrm>
            <a:custGeom>
              <a:avLst/>
              <a:gdLst/>
              <a:ahLst/>
              <a:cxnLst/>
              <a:rect l="l" t="t" r="r" b="b"/>
              <a:pathLst>
                <a:path w="4369" h="6128" extrusionOk="0">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38" name="Google Shape;38;p2"/>
            <p:cNvSpPr/>
            <p:nvPr/>
          </p:nvSpPr>
          <p:spPr>
            <a:xfrm>
              <a:off x="1405075" y="959225"/>
              <a:ext cx="314525" cy="337575"/>
            </a:xfrm>
            <a:custGeom>
              <a:avLst/>
              <a:gdLst/>
              <a:ahLst/>
              <a:cxnLst/>
              <a:rect l="l" t="t" r="r" b="b"/>
              <a:pathLst>
                <a:path w="12581" h="13503" extrusionOk="0">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39" name="Google Shape;39;p2"/>
            <p:cNvSpPr/>
            <p:nvPr/>
          </p:nvSpPr>
          <p:spPr>
            <a:xfrm>
              <a:off x="1790975" y="1180175"/>
              <a:ext cx="31175" cy="18175"/>
            </a:xfrm>
            <a:custGeom>
              <a:avLst/>
              <a:gdLst/>
              <a:ahLst/>
              <a:cxnLst/>
              <a:rect l="l" t="t" r="r" b="b"/>
              <a:pathLst>
                <a:path w="1247" h="727" extrusionOk="0">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40" name="Google Shape;40;p2"/>
            <p:cNvSpPr/>
            <p:nvPr/>
          </p:nvSpPr>
          <p:spPr>
            <a:xfrm>
              <a:off x="1668125" y="832450"/>
              <a:ext cx="134425" cy="486400"/>
            </a:xfrm>
            <a:custGeom>
              <a:avLst/>
              <a:gdLst/>
              <a:ahLst/>
              <a:cxnLst/>
              <a:rect l="l" t="t" r="r" b="b"/>
              <a:pathLst>
                <a:path w="5377" h="19456" extrusionOk="0">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41" name="Google Shape;41;p2"/>
            <p:cNvSpPr/>
            <p:nvPr/>
          </p:nvSpPr>
          <p:spPr>
            <a:xfrm>
              <a:off x="1671625" y="877425"/>
              <a:ext cx="91400" cy="14075"/>
            </a:xfrm>
            <a:custGeom>
              <a:avLst/>
              <a:gdLst/>
              <a:ahLst/>
              <a:cxnLst/>
              <a:rect l="l" t="t" r="r" b="b"/>
              <a:pathLst>
                <a:path w="3656" h="563" extrusionOk="0">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42" name="Google Shape;42;p2"/>
            <p:cNvSpPr/>
            <p:nvPr/>
          </p:nvSpPr>
          <p:spPr>
            <a:xfrm>
              <a:off x="1716800" y="1244300"/>
              <a:ext cx="84800" cy="20475"/>
            </a:xfrm>
            <a:custGeom>
              <a:avLst/>
              <a:gdLst/>
              <a:ahLst/>
              <a:cxnLst/>
              <a:rect l="l" t="t" r="r" b="b"/>
              <a:pathLst>
                <a:path w="3392" h="819" extrusionOk="0">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43" name="Google Shape;43;p2"/>
            <p:cNvSpPr/>
            <p:nvPr/>
          </p:nvSpPr>
          <p:spPr>
            <a:xfrm>
              <a:off x="1707400" y="950175"/>
              <a:ext cx="61750" cy="242000"/>
            </a:xfrm>
            <a:custGeom>
              <a:avLst/>
              <a:gdLst/>
              <a:ahLst/>
              <a:cxnLst/>
              <a:rect l="l" t="t" r="r" b="b"/>
              <a:pathLst>
                <a:path w="2470" h="9680" extrusionOk="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grpSp>
      <p:sp>
        <p:nvSpPr>
          <p:cNvPr id="44" name="Google Shape;44;p2"/>
          <p:cNvSpPr/>
          <p:nvPr/>
        </p:nvSpPr>
        <p:spPr>
          <a:xfrm>
            <a:off x="383871" y="756723"/>
            <a:ext cx="658711" cy="542172"/>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45" name="Google Shape;45;p2"/>
          <p:cNvSpPr/>
          <p:nvPr/>
        </p:nvSpPr>
        <p:spPr>
          <a:xfrm rot="-906757">
            <a:off x="3597981" y="4729094"/>
            <a:ext cx="755185" cy="1769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6" name="Google Shape;46;p2"/>
          <p:cNvGrpSpPr/>
          <p:nvPr/>
        </p:nvGrpSpPr>
        <p:grpSpPr>
          <a:xfrm>
            <a:off x="8692549" y="1738522"/>
            <a:ext cx="221772" cy="200884"/>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0" name="Google Shape;50;p2"/>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rot="-6249525">
            <a:off x="1370859" y="4322855"/>
            <a:ext cx="1292681" cy="1177560"/>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2" name="Google Shape;52;p2"/>
          <p:cNvGrpSpPr/>
          <p:nvPr/>
        </p:nvGrpSpPr>
        <p:grpSpPr>
          <a:xfrm>
            <a:off x="1288191" y="762864"/>
            <a:ext cx="433643" cy="392824"/>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6" name="Google Shape;56;p2"/>
          <p:cNvGrpSpPr/>
          <p:nvPr/>
        </p:nvGrpSpPr>
        <p:grpSpPr>
          <a:xfrm rot="-5400000">
            <a:off x="7770930" y="4597909"/>
            <a:ext cx="244822" cy="221773"/>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0" name="Google Shape;60;p2"/>
          <p:cNvSpPr/>
          <p:nvPr/>
        </p:nvSpPr>
        <p:spPr>
          <a:xfrm rot="581768">
            <a:off x="8313063" y="366023"/>
            <a:ext cx="467849" cy="10960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1" name="Google Shape;61;p2"/>
          <p:cNvGrpSpPr/>
          <p:nvPr/>
        </p:nvGrpSpPr>
        <p:grpSpPr>
          <a:xfrm>
            <a:off x="324374" y="2819347"/>
            <a:ext cx="221772" cy="200884"/>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5" name="Google Shape;65;p2"/>
          <p:cNvGrpSpPr/>
          <p:nvPr/>
        </p:nvGrpSpPr>
        <p:grpSpPr>
          <a:xfrm>
            <a:off x="7880062" y="4042366"/>
            <a:ext cx="395823" cy="325965"/>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 name="Google Shape;68;p2"/>
          <p:cNvGrpSpPr/>
          <p:nvPr/>
        </p:nvGrpSpPr>
        <p:grpSpPr>
          <a:xfrm>
            <a:off x="996673" y="327406"/>
            <a:ext cx="367444" cy="32595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4">
  <p:cSld name="TITLE_AND_BODY_1_1_1_2">
    <p:spTree>
      <p:nvGrpSpPr>
        <p:cNvPr id="1" name="Shape 1172"/>
        <p:cNvGrpSpPr/>
        <p:nvPr/>
      </p:nvGrpSpPr>
      <p:grpSpPr>
        <a:xfrm>
          <a:off x="0" y="0"/>
          <a:ext cx="0" cy="0"/>
          <a:chOff x="0" y="0"/>
          <a:chExt cx="0" cy="0"/>
        </a:xfrm>
      </p:grpSpPr>
      <p:sp>
        <p:nvSpPr>
          <p:cNvPr id="1173" name="Google Shape;1173;p44"/>
          <p:cNvSpPr txBox="1">
            <a:spLocks noGrp="1"/>
          </p:cNvSpPr>
          <p:nvPr>
            <p:ph type="body" idx="1"/>
          </p:nvPr>
        </p:nvSpPr>
        <p:spPr>
          <a:xfrm>
            <a:off x="2233425" y="1987750"/>
            <a:ext cx="4677300" cy="1778100"/>
          </a:xfrm>
          <a:prstGeom prst="rect">
            <a:avLst/>
          </a:prstGeom>
        </p:spPr>
        <p:txBody>
          <a:bodyPr spcFirstLastPara="1" wrap="square" lIns="91425" tIns="91425" rIns="91425" bIns="91425" anchor="ctr" anchorCtr="0">
            <a:noAutofit/>
          </a:bodyPr>
          <a:lstStyle>
            <a:lvl1pPr marL="457200" lvl="0" indent="-304800" algn="ctr" rtl="0">
              <a:spcBef>
                <a:spcPts val="1200"/>
              </a:spcBef>
              <a:spcAft>
                <a:spcPts val="0"/>
              </a:spcAft>
              <a:buClr>
                <a:schemeClr val="dk1"/>
              </a:buClr>
              <a:buSzPts val="1200"/>
              <a:buFont typeface="Raleway SemiBold"/>
              <a:buChar char="●"/>
              <a:defRPr sz="1600">
                <a:solidFill>
                  <a:schemeClr val="dk1"/>
                </a:solidFill>
                <a:latin typeface="Raleway SemiBold"/>
                <a:ea typeface="Raleway SemiBold"/>
                <a:cs typeface="Raleway SemiBold"/>
                <a:sym typeface="Raleway SemiBold"/>
              </a:defRPr>
            </a:lvl1pPr>
            <a:lvl2pPr marL="914400" lvl="1" indent="-304800" rtl="0">
              <a:lnSpc>
                <a:spcPct val="100000"/>
              </a:lnSpc>
              <a:spcBef>
                <a:spcPts val="120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
        <p:nvSpPr>
          <p:cNvPr id="1174" name="Google Shape;1174;p44"/>
          <p:cNvSpPr txBox="1">
            <a:spLocks noGrp="1"/>
          </p:cNvSpPr>
          <p:nvPr>
            <p:ph type="title"/>
          </p:nvPr>
        </p:nvSpPr>
        <p:spPr>
          <a:xfrm>
            <a:off x="3283875" y="759398"/>
            <a:ext cx="25764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1175" name="Google Shape;1175;p44"/>
          <p:cNvSpPr/>
          <p:nvPr/>
        </p:nvSpPr>
        <p:spPr>
          <a:xfrm flipH="1">
            <a:off x="-1416201" y="3995333"/>
            <a:ext cx="3997055" cy="1412317"/>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6" name="Google Shape;1176;p44"/>
          <p:cNvSpPr/>
          <p:nvPr/>
        </p:nvSpPr>
        <p:spPr>
          <a:xfrm rot="-5400000">
            <a:off x="6552370" y="2577693"/>
            <a:ext cx="3486086" cy="1837176"/>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7" name="Google Shape;1177;p44"/>
          <p:cNvSpPr/>
          <p:nvPr/>
        </p:nvSpPr>
        <p:spPr>
          <a:xfrm rot="-5400000" flipH="1">
            <a:off x="-1100548" y="77563"/>
            <a:ext cx="3365751" cy="1857837"/>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8" name="Google Shape;1178;p44"/>
          <p:cNvSpPr/>
          <p:nvPr/>
        </p:nvSpPr>
        <p:spPr>
          <a:xfrm rot="9000107" flipH="1">
            <a:off x="6710506" y="323704"/>
            <a:ext cx="615242" cy="1441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9" name="Google Shape;1179;p44"/>
          <p:cNvSpPr/>
          <p:nvPr/>
        </p:nvSpPr>
        <p:spPr>
          <a:xfrm rot="8768117" flipH="1">
            <a:off x="6705008" y="4254869"/>
            <a:ext cx="545184"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80" name="Google Shape;1180;p44"/>
          <p:cNvGrpSpPr/>
          <p:nvPr/>
        </p:nvGrpSpPr>
        <p:grpSpPr>
          <a:xfrm rot="3412077">
            <a:off x="842755" y="760335"/>
            <a:ext cx="228601" cy="207083"/>
            <a:chOff x="1640475" y="1197075"/>
            <a:chExt cx="55475" cy="50250"/>
          </a:xfrm>
        </p:grpSpPr>
        <p:sp>
          <p:nvSpPr>
            <p:cNvPr id="1181" name="Google Shape;1181;p4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2" name="Google Shape;1182;p4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3" name="Google Shape;1183;p4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84" name="Google Shape;1184;p44"/>
          <p:cNvGrpSpPr/>
          <p:nvPr/>
        </p:nvGrpSpPr>
        <p:grpSpPr>
          <a:xfrm rot="5627131">
            <a:off x="1177325" y="3787339"/>
            <a:ext cx="408783" cy="370267"/>
            <a:chOff x="1640475" y="1197075"/>
            <a:chExt cx="55475" cy="50250"/>
          </a:xfrm>
        </p:grpSpPr>
        <p:sp>
          <p:nvSpPr>
            <p:cNvPr id="1185" name="Google Shape;1185;p4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6" name="Google Shape;1186;p4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7" name="Google Shape;1187;p4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88" name="Google Shape;1188;p44"/>
          <p:cNvSpPr/>
          <p:nvPr/>
        </p:nvSpPr>
        <p:spPr>
          <a:xfrm rot="7492361">
            <a:off x="-206510" y="1813740"/>
            <a:ext cx="809523" cy="126841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89" name="Google Shape;1189;p44"/>
          <p:cNvGrpSpPr/>
          <p:nvPr/>
        </p:nvGrpSpPr>
        <p:grpSpPr>
          <a:xfrm rot="3497029">
            <a:off x="8440893" y="3550453"/>
            <a:ext cx="267259" cy="242085"/>
            <a:chOff x="1640475" y="1197075"/>
            <a:chExt cx="55475" cy="50250"/>
          </a:xfrm>
        </p:grpSpPr>
        <p:sp>
          <p:nvSpPr>
            <p:cNvPr id="1190" name="Google Shape;1190;p4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1" name="Google Shape;1191;p4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2" name="Google Shape;1192;p4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93" name="Google Shape;1193;p44"/>
          <p:cNvSpPr/>
          <p:nvPr/>
        </p:nvSpPr>
        <p:spPr>
          <a:xfrm rot="-3239791">
            <a:off x="7229013" y="-720658"/>
            <a:ext cx="2132820" cy="2139051"/>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9">
  <p:cSld name="TITLE_AND_BODY_1_1_1_2_1_1_1_1_1">
    <p:spTree>
      <p:nvGrpSpPr>
        <p:cNvPr id="1" name="Shape 1273"/>
        <p:cNvGrpSpPr/>
        <p:nvPr/>
      </p:nvGrpSpPr>
      <p:grpSpPr>
        <a:xfrm>
          <a:off x="0" y="0"/>
          <a:ext cx="0" cy="0"/>
          <a:chOff x="0" y="0"/>
          <a:chExt cx="0" cy="0"/>
        </a:xfrm>
      </p:grpSpPr>
      <p:sp>
        <p:nvSpPr>
          <p:cNvPr id="1274" name="Google Shape;1274;p49"/>
          <p:cNvSpPr/>
          <p:nvPr/>
        </p:nvSpPr>
        <p:spPr>
          <a:xfrm rot="814705">
            <a:off x="1052129" y="-1383880"/>
            <a:ext cx="3177459" cy="2534962"/>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lt2">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5" name="Google Shape;1275;p49"/>
          <p:cNvSpPr/>
          <p:nvPr/>
        </p:nvSpPr>
        <p:spPr>
          <a:xfrm flipH="1">
            <a:off x="6627888" y="33189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6" name="Google Shape;1276;p49"/>
          <p:cNvSpPr/>
          <p:nvPr/>
        </p:nvSpPr>
        <p:spPr>
          <a:xfrm rot="-5400000">
            <a:off x="7233435" y="-351342"/>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accent2">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7" name="Google Shape;1277;p49"/>
          <p:cNvSpPr/>
          <p:nvPr/>
        </p:nvSpPr>
        <p:spPr>
          <a:xfrm rot="-5400000">
            <a:off x="-793653" y="3177741"/>
            <a:ext cx="2810710" cy="1223408"/>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8" name="Google Shape;1278;p49"/>
          <p:cNvSpPr/>
          <p:nvPr/>
        </p:nvSpPr>
        <p:spPr>
          <a:xfrm rot="-906775">
            <a:off x="6090638" y="379274"/>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9" name="Google Shape;1279;p49"/>
          <p:cNvSpPr/>
          <p:nvPr/>
        </p:nvSpPr>
        <p:spPr>
          <a:xfrm rot="9965797">
            <a:off x="-318118" y="-18831"/>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80" name="Google Shape;1280;p49"/>
          <p:cNvGrpSpPr/>
          <p:nvPr/>
        </p:nvGrpSpPr>
        <p:grpSpPr>
          <a:xfrm rot="1310449">
            <a:off x="8221027" y="1368344"/>
            <a:ext cx="251676" cy="227987"/>
            <a:chOff x="1640475" y="1197075"/>
            <a:chExt cx="55475" cy="50250"/>
          </a:xfrm>
        </p:grpSpPr>
        <p:sp>
          <p:nvSpPr>
            <p:cNvPr id="1281" name="Google Shape;1281;p4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 name="Google Shape;1282;p4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 name="Google Shape;1283;p4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84" name="Google Shape;1284;p49"/>
          <p:cNvGrpSpPr/>
          <p:nvPr/>
        </p:nvGrpSpPr>
        <p:grpSpPr>
          <a:xfrm rot="-6151375">
            <a:off x="1256890" y="4184201"/>
            <a:ext cx="251675" cy="227988"/>
            <a:chOff x="1640475" y="1197075"/>
            <a:chExt cx="55475" cy="50250"/>
          </a:xfrm>
        </p:grpSpPr>
        <p:sp>
          <p:nvSpPr>
            <p:cNvPr id="1285" name="Google Shape;1285;p4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 name="Google Shape;1286;p4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 name="Google Shape;1287;p4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88" name="Google Shape;1288;p49"/>
          <p:cNvGrpSpPr/>
          <p:nvPr/>
        </p:nvGrpSpPr>
        <p:grpSpPr>
          <a:xfrm rot="-6151375">
            <a:off x="3578215" y="336251"/>
            <a:ext cx="251675" cy="227988"/>
            <a:chOff x="1640475" y="1197075"/>
            <a:chExt cx="55475" cy="50250"/>
          </a:xfrm>
        </p:grpSpPr>
        <p:sp>
          <p:nvSpPr>
            <p:cNvPr id="1289" name="Google Shape;1289;p4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 name="Google Shape;1290;p4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 name="Google Shape;1291;p4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92" name="Google Shape;1292;p49"/>
          <p:cNvSpPr/>
          <p:nvPr/>
        </p:nvSpPr>
        <p:spPr>
          <a:xfrm rot="496725">
            <a:off x="6393888" y="4453034"/>
            <a:ext cx="605803" cy="14193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1293;p49"/>
          <p:cNvSpPr/>
          <p:nvPr/>
        </p:nvSpPr>
        <p:spPr>
          <a:xfrm rot="6293788">
            <a:off x="8351781" y="3151021"/>
            <a:ext cx="959267" cy="701802"/>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1294;p49"/>
          <p:cNvSpPr txBox="1">
            <a:spLocks noGrp="1"/>
          </p:cNvSpPr>
          <p:nvPr>
            <p:ph type="title"/>
          </p:nvPr>
        </p:nvSpPr>
        <p:spPr>
          <a:xfrm>
            <a:off x="2906875" y="1270638"/>
            <a:ext cx="3330300" cy="9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1295" name="Google Shape;1295;p49"/>
          <p:cNvSpPr txBox="1">
            <a:spLocks noGrp="1"/>
          </p:cNvSpPr>
          <p:nvPr>
            <p:ph type="subTitle" idx="1"/>
          </p:nvPr>
        </p:nvSpPr>
        <p:spPr>
          <a:xfrm>
            <a:off x="1982875" y="2912938"/>
            <a:ext cx="5178300" cy="1114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SemiBold"/>
              <a:buNone/>
              <a:defRPr sz="16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1406"/>
        <p:cNvGrpSpPr/>
        <p:nvPr/>
      </p:nvGrpSpPr>
      <p:grpSpPr>
        <a:xfrm>
          <a:off x="0" y="0"/>
          <a:ext cx="0" cy="0"/>
          <a:chOff x="0" y="0"/>
          <a:chExt cx="0" cy="0"/>
        </a:xfrm>
      </p:grpSpPr>
      <p:sp>
        <p:nvSpPr>
          <p:cNvPr id="1407" name="Google Shape;1407;p54"/>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8" name="Google Shape;1408;p54"/>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54"/>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0" name="Google Shape;1410;p54"/>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1" name="Google Shape;1411;p54"/>
          <p:cNvGrpSpPr/>
          <p:nvPr/>
        </p:nvGrpSpPr>
        <p:grpSpPr>
          <a:xfrm rot="899994">
            <a:off x="1016472" y="201882"/>
            <a:ext cx="454166" cy="411416"/>
            <a:chOff x="1640475" y="1197075"/>
            <a:chExt cx="55475" cy="50250"/>
          </a:xfrm>
        </p:grpSpPr>
        <p:sp>
          <p:nvSpPr>
            <p:cNvPr id="1412" name="Google Shape;1412;p5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5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5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15" name="Google Shape;1415;p54"/>
          <p:cNvGrpSpPr/>
          <p:nvPr/>
        </p:nvGrpSpPr>
        <p:grpSpPr>
          <a:xfrm rot="-765977">
            <a:off x="8251989" y="1521724"/>
            <a:ext cx="279616" cy="253294"/>
            <a:chOff x="1640475" y="1197075"/>
            <a:chExt cx="55475" cy="50250"/>
          </a:xfrm>
        </p:grpSpPr>
        <p:sp>
          <p:nvSpPr>
            <p:cNvPr id="1416" name="Google Shape;1416;p5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7" name="Google Shape;1417;p5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5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19" name="Google Shape;1419;p54"/>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0" name="Google Shape;1420;p54"/>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21" name="Google Shape;1421;p54"/>
          <p:cNvGrpSpPr/>
          <p:nvPr/>
        </p:nvGrpSpPr>
        <p:grpSpPr>
          <a:xfrm rot="-4475517">
            <a:off x="7432742" y="4442182"/>
            <a:ext cx="197770" cy="213810"/>
            <a:chOff x="1640475" y="1197075"/>
            <a:chExt cx="55475" cy="50250"/>
          </a:xfrm>
        </p:grpSpPr>
        <p:sp>
          <p:nvSpPr>
            <p:cNvPr id="1422" name="Google Shape;1422;p5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1423;p5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4" name="Google Shape;1424;p5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25" name="Google Shape;1425;p54"/>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1426;p54"/>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27" name="Google Shape;1427;p54"/>
          <p:cNvGrpSpPr/>
          <p:nvPr/>
        </p:nvGrpSpPr>
        <p:grpSpPr>
          <a:xfrm rot="-765935">
            <a:off x="274629" y="3048883"/>
            <a:ext cx="221762" cy="200885"/>
            <a:chOff x="1640475" y="1197075"/>
            <a:chExt cx="55475" cy="50250"/>
          </a:xfrm>
        </p:grpSpPr>
        <p:sp>
          <p:nvSpPr>
            <p:cNvPr id="1428" name="Google Shape;1428;p5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9" name="Google Shape;1429;p5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0" name="Google Shape;1430;p5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1431"/>
        <p:cNvGrpSpPr/>
        <p:nvPr/>
      </p:nvGrpSpPr>
      <p:grpSpPr>
        <a:xfrm>
          <a:off x="0" y="0"/>
          <a:ext cx="0" cy="0"/>
          <a:chOff x="0" y="0"/>
          <a:chExt cx="0" cy="0"/>
        </a:xfrm>
      </p:grpSpPr>
      <p:sp>
        <p:nvSpPr>
          <p:cNvPr id="1432" name="Google Shape;1432;p55"/>
          <p:cNvSpPr/>
          <p:nvPr/>
        </p:nvSpPr>
        <p:spPr>
          <a:xfrm>
            <a:off x="-128824" y="4059063"/>
            <a:ext cx="3566130" cy="1156248"/>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3" name="Google Shape;1433;p55"/>
          <p:cNvSpPr/>
          <p:nvPr/>
        </p:nvSpPr>
        <p:spPr>
          <a:xfrm>
            <a:off x="7070064" y="-128785"/>
            <a:ext cx="2145942" cy="105315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4" name="Google Shape;1434;p55"/>
          <p:cNvSpPr/>
          <p:nvPr/>
        </p:nvSpPr>
        <p:spPr>
          <a:xfrm>
            <a:off x="-445550" y="-291750"/>
            <a:ext cx="4706555" cy="1587067"/>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1435;p55"/>
          <p:cNvSpPr/>
          <p:nvPr/>
        </p:nvSpPr>
        <p:spPr>
          <a:xfrm>
            <a:off x="7237760" y="3032148"/>
            <a:ext cx="2387697" cy="2484758"/>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6" name="Google Shape;1436;p55"/>
          <p:cNvSpPr/>
          <p:nvPr/>
        </p:nvSpPr>
        <p:spPr>
          <a:xfrm rot="10800000">
            <a:off x="7573482" y="3136804"/>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7" name="Google Shape;1437;p55"/>
          <p:cNvSpPr/>
          <p:nvPr/>
        </p:nvSpPr>
        <p:spPr>
          <a:xfrm rot="10800000">
            <a:off x="7341532" y="3544979"/>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8" name="Google Shape;1438;p55"/>
          <p:cNvSpPr/>
          <p:nvPr/>
        </p:nvSpPr>
        <p:spPr>
          <a:xfrm rot="10800000">
            <a:off x="7022857" y="2140429"/>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9" name="Google Shape;1439;p55"/>
          <p:cNvSpPr/>
          <p:nvPr/>
        </p:nvSpPr>
        <p:spPr>
          <a:xfrm rot="9893225">
            <a:off x="1777086" y="371868"/>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40" name="Google Shape;1440;p55"/>
          <p:cNvGrpSpPr/>
          <p:nvPr/>
        </p:nvGrpSpPr>
        <p:grpSpPr>
          <a:xfrm rot="5400000">
            <a:off x="278835" y="4536755"/>
            <a:ext cx="221772" cy="200884"/>
            <a:chOff x="1640475" y="1197075"/>
            <a:chExt cx="55475" cy="50250"/>
          </a:xfrm>
        </p:grpSpPr>
        <p:sp>
          <p:nvSpPr>
            <p:cNvPr id="1441" name="Google Shape;1441;p5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2" name="Google Shape;1442;p5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5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44" name="Google Shape;1444;p55"/>
          <p:cNvSpPr/>
          <p:nvPr/>
        </p:nvSpPr>
        <p:spPr>
          <a:xfrm rot="-834203">
            <a:off x="8546511" y="363435"/>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45" name="Google Shape;1445;p55"/>
          <p:cNvGrpSpPr/>
          <p:nvPr/>
        </p:nvGrpSpPr>
        <p:grpSpPr>
          <a:xfrm rot="4654902">
            <a:off x="7263554" y="408293"/>
            <a:ext cx="433642" cy="392824"/>
            <a:chOff x="1640475" y="1197075"/>
            <a:chExt cx="55475" cy="50250"/>
          </a:xfrm>
        </p:grpSpPr>
        <p:sp>
          <p:nvSpPr>
            <p:cNvPr id="1446" name="Google Shape;1446;p5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7" name="Google Shape;1447;p5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8" name="Google Shape;1448;p5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49" name="Google Shape;1449;p55"/>
          <p:cNvGrpSpPr/>
          <p:nvPr/>
        </p:nvGrpSpPr>
        <p:grpSpPr>
          <a:xfrm rot="5400000">
            <a:off x="571217" y="1059896"/>
            <a:ext cx="244822" cy="221773"/>
            <a:chOff x="1640475" y="1197075"/>
            <a:chExt cx="55475" cy="50250"/>
          </a:xfrm>
        </p:grpSpPr>
        <p:sp>
          <p:nvSpPr>
            <p:cNvPr id="1450" name="Google Shape;1450;p5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1" name="Google Shape;1451;p5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2" name="Google Shape;1452;p5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53" name="Google Shape;1453;p55"/>
          <p:cNvSpPr/>
          <p:nvPr/>
        </p:nvSpPr>
        <p:spPr>
          <a:xfrm rot="6477717">
            <a:off x="8298149" y="4511777"/>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54" name="Google Shape;1454;p55"/>
          <p:cNvGrpSpPr/>
          <p:nvPr/>
        </p:nvGrpSpPr>
        <p:grpSpPr>
          <a:xfrm rot="5400000">
            <a:off x="7550086" y="4483922"/>
            <a:ext cx="221772" cy="200884"/>
            <a:chOff x="1640475" y="1197075"/>
            <a:chExt cx="55475" cy="50250"/>
          </a:xfrm>
        </p:grpSpPr>
        <p:sp>
          <p:nvSpPr>
            <p:cNvPr id="1455" name="Google Shape;1455;p5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6" name="Google Shape;1456;p5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7" name="Google Shape;1457;p5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1458"/>
        <p:cNvGrpSpPr/>
        <p:nvPr/>
      </p:nvGrpSpPr>
      <p:grpSpPr>
        <a:xfrm>
          <a:off x="0" y="0"/>
          <a:ext cx="0" cy="0"/>
          <a:chOff x="0" y="0"/>
          <a:chExt cx="0" cy="0"/>
        </a:xfrm>
      </p:grpSpPr>
      <p:sp>
        <p:nvSpPr>
          <p:cNvPr id="1459" name="Google Shape;1459;p56"/>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0" name="Google Shape;1460;p56"/>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1" name="Google Shape;1461;p56"/>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2" name="Google Shape;1462;p56"/>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3" name="Google Shape;1463;p56"/>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4" name="Google Shape;1464;p56"/>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5" name="Google Shape;1465;p56"/>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6" name="Google Shape;1466;p56"/>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67" name="Google Shape;1467;p56"/>
          <p:cNvGrpSpPr/>
          <p:nvPr/>
        </p:nvGrpSpPr>
        <p:grpSpPr>
          <a:xfrm rot="-5400000">
            <a:off x="8646175" y="1002690"/>
            <a:ext cx="221772" cy="200884"/>
            <a:chOff x="1640475" y="1197075"/>
            <a:chExt cx="55475" cy="50250"/>
          </a:xfrm>
        </p:grpSpPr>
        <p:sp>
          <p:nvSpPr>
            <p:cNvPr id="1468" name="Google Shape;1468;p5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9" name="Google Shape;1469;p5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1470;p5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71" name="Google Shape;1471;p56"/>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2" name="Google Shape;1472;p56"/>
          <p:cNvGrpSpPr/>
          <p:nvPr/>
        </p:nvGrpSpPr>
        <p:grpSpPr>
          <a:xfrm rot="-6145098">
            <a:off x="376587" y="480362"/>
            <a:ext cx="433642" cy="392824"/>
            <a:chOff x="1640475" y="1197075"/>
            <a:chExt cx="55475" cy="50250"/>
          </a:xfrm>
        </p:grpSpPr>
        <p:sp>
          <p:nvSpPr>
            <p:cNvPr id="1473" name="Google Shape;1473;p5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4" name="Google Shape;1474;p5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5" name="Google Shape;1475;p5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76" name="Google Shape;1476;p56"/>
          <p:cNvGrpSpPr/>
          <p:nvPr/>
        </p:nvGrpSpPr>
        <p:grpSpPr>
          <a:xfrm rot="-5400000">
            <a:off x="1758442" y="4714359"/>
            <a:ext cx="244822" cy="221773"/>
            <a:chOff x="1640475" y="1197075"/>
            <a:chExt cx="55475" cy="50250"/>
          </a:xfrm>
        </p:grpSpPr>
        <p:sp>
          <p:nvSpPr>
            <p:cNvPr id="1477" name="Google Shape;1477;p5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8" name="Google Shape;1478;p5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9" name="Google Shape;1479;p5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80" name="Google Shape;1480;p56"/>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81" name="Google Shape;1481;p56"/>
          <p:cNvGrpSpPr/>
          <p:nvPr/>
        </p:nvGrpSpPr>
        <p:grpSpPr>
          <a:xfrm rot="-5400000">
            <a:off x="8191474" y="4616297"/>
            <a:ext cx="221772" cy="200884"/>
            <a:chOff x="1640475" y="1197075"/>
            <a:chExt cx="55475" cy="50250"/>
          </a:xfrm>
        </p:grpSpPr>
        <p:sp>
          <p:nvSpPr>
            <p:cNvPr id="1482" name="Google Shape;1482;p5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1483;p5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1484;p5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3"/>
          <p:cNvSpPr/>
          <p:nvPr/>
        </p:nvSpPr>
        <p:spPr>
          <a:xfrm>
            <a:off x="6547784" y="-278499"/>
            <a:ext cx="2631130" cy="1290026"/>
          </a:xfrm>
          <a:custGeom>
            <a:avLst/>
            <a:gdLst/>
            <a:ahLst/>
            <a:cxnLst/>
            <a:rect l="l" t="t" r="r" b="b"/>
            <a:pathLst>
              <a:path w="16766" h="8220" extrusionOk="0">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3"/>
          <p:cNvSpPr/>
          <p:nvPr/>
        </p:nvSpPr>
        <p:spPr>
          <a:xfrm>
            <a:off x="7408253" y="1455793"/>
            <a:ext cx="2249157" cy="4099051"/>
          </a:xfrm>
          <a:custGeom>
            <a:avLst/>
            <a:gdLst/>
            <a:ahLst/>
            <a:cxnLst/>
            <a:rect l="l" t="t" r="r" b="b"/>
            <a:pathLst>
              <a:path w="14332" h="26119" extrusionOk="0">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3"/>
          <p:cNvSpPr/>
          <p:nvPr/>
        </p:nvSpPr>
        <p:spPr>
          <a:xfrm>
            <a:off x="-209325" y="4063744"/>
            <a:ext cx="2549055" cy="1959992"/>
          </a:xfrm>
          <a:custGeom>
            <a:avLst/>
            <a:gdLst/>
            <a:ahLst/>
            <a:cxnLst/>
            <a:rect l="l" t="t" r="r" b="b"/>
            <a:pathLst>
              <a:path w="16243" h="12489" extrusionOk="0">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3"/>
          <p:cNvSpPr/>
          <p:nvPr/>
        </p:nvSpPr>
        <p:spPr>
          <a:xfrm>
            <a:off x="-198340" y="-278499"/>
            <a:ext cx="1951456" cy="3795063"/>
          </a:xfrm>
          <a:custGeom>
            <a:avLst/>
            <a:gdLst/>
            <a:ahLst/>
            <a:cxnLst/>
            <a:rect l="l" t="t" r="r" b="b"/>
            <a:pathLst>
              <a:path w="12435" h="24182" extrusionOk="0">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3"/>
          <p:cNvSpPr txBox="1">
            <a:spLocks noGrp="1"/>
          </p:cNvSpPr>
          <p:nvPr>
            <p:ph type="title"/>
          </p:nvPr>
        </p:nvSpPr>
        <p:spPr>
          <a:xfrm>
            <a:off x="2886750" y="1000350"/>
            <a:ext cx="3370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3">
            <a:hlinkClick r:id="" action="ppaction://noaction"/>
          </p:cNvPr>
          <p:cNvSpPr txBox="1">
            <a:spLocks noGrp="1"/>
          </p:cNvSpPr>
          <p:nvPr>
            <p:ph type="subTitle" idx="1"/>
          </p:nvPr>
        </p:nvSpPr>
        <p:spPr>
          <a:xfrm>
            <a:off x="3923225" y="3369800"/>
            <a:ext cx="12978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Gloria Hallelujah"/>
              <a:buNone/>
              <a:defRPr sz="2000">
                <a:solidFill>
                  <a:schemeClr val="dk1"/>
                </a:solidFill>
                <a:latin typeface="Gloria Hallelujah"/>
                <a:ea typeface="Gloria Hallelujah"/>
                <a:cs typeface="Gloria Hallelujah"/>
                <a:sym typeface="Gloria Hallelujah"/>
              </a:defRPr>
            </a:lvl1pPr>
            <a:lvl2pPr lvl="1"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9pPr>
          </a:lstStyle>
          <a:p>
            <a:endParaRPr/>
          </a:p>
        </p:txBody>
      </p:sp>
      <p:sp>
        <p:nvSpPr>
          <p:cNvPr id="79" name="Google Shape;79;p3"/>
          <p:cNvSpPr txBox="1">
            <a:spLocks noGrp="1"/>
          </p:cNvSpPr>
          <p:nvPr>
            <p:ph type="subTitle" idx="2"/>
          </p:nvPr>
        </p:nvSpPr>
        <p:spPr>
          <a:xfrm>
            <a:off x="3041475" y="2310025"/>
            <a:ext cx="30612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Raleway SemiBold"/>
              <a:buNone/>
              <a:defRPr sz="16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9pPr>
          </a:lstStyle>
          <a:p>
            <a:endParaRPr/>
          </a:p>
        </p:txBody>
      </p:sp>
      <p:sp>
        <p:nvSpPr>
          <p:cNvPr id="80" name="Google Shape;80;p3"/>
          <p:cNvSpPr/>
          <p:nvPr/>
        </p:nvSpPr>
        <p:spPr>
          <a:xfrm rot="-906775">
            <a:off x="6750650" y="46628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1" name="Google Shape;81;p3"/>
          <p:cNvGrpSpPr/>
          <p:nvPr/>
        </p:nvGrpSpPr>
        <p:grpSpPr>
          <a:xfrm rot="-5400000">
            <a:off x="8632925" y="439065"/>
            <a:ext cx="221772" cy="200884"/>
            <a:chOff x="1640475" y="1197075"/>
            <a:chExt cx="55475" cy="50250"/>
          </a:xfrm>
        </p:grpSpPr>
        <p:sp>
          <p:nvSpPr>
            <p:cNvPr id="82" name="Google Shape;82;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5" name="Google Shape;85;p3"/>
          <p:cNvSpPr/>
          <p:nvPr/>
        </p:nvSpPr>
        <p:spPr>
          <a:xfrm rot="9965797">
            <a:off x="-406843" y="3256057"/>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6" name="Google Shape;86;p3"/>
          <p:cNvGrpSpPr/>
          <p:nvPr/>
        </p:nvGrpSpPr>
        <p:grpSpPr>
          <a:xfrm rot="-6145098">
            <a:off x="1436337" y="4375587"/>
            <a:ext cx="433642" cy="392824"/>
            <a:chOff x="1640475" y="1197075"/>
            <a:chExt cx="55475" cy="50250"/>
          </a:xfrm>
        </p:grpSpPr>
        <p:sp>
          <p:nvSpPr>
            <p:cNvPr id="87" name="Google Shape;87;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0" name="Google Shape;90;p3"/>
          <p:cNvGrpSpPr/>
          <p:nvPr/>
        </p:nvGrpSpPr>
        <p:grpSpPr>
          <a:xfrm rot="-5400000">
            <a:off x="8317492" y="3895034"/>
            <a:ext cx="244822" cy="221773"/>
            <a:chOff x="1640475" y="1197075"/>
            <a:chExt cx="55475" cy="50250"/>
          </a:xfrm>
        </p:grpSpPr>
        <p:sp>
          <p:nvSpPr>
            <p:cNvPr id="91" name="Google Shape;91;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4" name="Google Shape;94;p3"/>
          <p:cNvSpPr/>
          <p:nvPr/>
        </p:nvSpPr>
        <p:spPr>
          <a:xfrm rot="-4322283">
            <a:off x="255217" y="529011"/>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5" name="Google Shape;95;p3"/>
          <p:cNvGrpSpPr/>
          <p:nvPr/>
        </p:nvGrpSpPr>
        <p:grpSpPr>
          <a:xfrm rot="-5400000">
            <a:off x="1361674" y="491897"/>
            <a:ext cx="221772" cy="200884"/>
            <a:chOff x="1640475" y="1197075"/>
            <a:chExt cx="55475" cy="50250"/>
          </a:xfrm>
        </p:grpSpPr>
        <p:sp>
          <p:nvSpPr>
            <p:cNvPr id="96" name="Google Shape;96;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8"/>
        <p:cNvGrpSpPr/>
        <p:nvPr/>
      </p:nvGrpSpPr>
      <p:grpSpPr>
        <a:xfrm>
          <a:off x="0" y="0"/>
          <a:ext cx="0" cy="0"/>
          <a:chOff x="0" y="0"/>
          <a:chExt cx="0" cy="0"/>
        </a:xfrm>
      </p:grpSpPr>
      <p:sp>
        <p:nvSpPr>
          <p:cNvPr id="259" name="Google Shape;259;p11"/>
          <p:cNvSpPr/>
          <p:nvPr/>
        </p:nvSpPr>
        <p:spPr>
          <a:xfrm rot="10800000">
            <a:off x="-157853" y="4139715"/>
            <a:ext cx="2673716" cy="1310885"/>
          </a:xfrm>
          <a:custGeom>
            <a:avLst/>
            <a:gdLst/>
            <a:ahLst/>
            <a:cxnLst/>
            <a:rect l="l" t="t" r="r" b="b"/>
            <a:pathLst>
              <a:path w="16766" h="8220" extrusionOk="0">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11"/>
          <p:cNvSpPr/>
          <p:nvPr/>
        </p:nvSpPr>
        <p:spPr>
          <a:xfrm rot="10800000">
            <a:off x="-684513" y="-456871"/>
            <a:ext cx="2285560" cy="4165328"/>
          </a:xfrm>
          <a:custGeom>
            <a:avLst/>
            <a:gdLst/>
            <a:ahLst/>
            <a:cxnLst/>
            <a:rect l="l" t="t" r="r" b="b"/>
            <a:pathLst>
              <a:path w="14332" h="26119" extrusionOk="0">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11"/>
          <p:cNvSpPr/>
          <p:nvPr/>
        </p:nvSpPr>
        <p:spPr>
          <a:xfrm rot="10800000">
            <a:off x="6791989" y="-953560"/>
            <a:ext cx="2590312" cy="1991683"/>
          </a:xfrm>
          <a:custGeom>
            <a:avLst/>
            <a:gdLst/>
            <a:ahLst/>
            <a:cxnLst/>
            <a:rect l="l" t="t" r="r" b="b"/>
            <a:pathLst>
              <a:path w="16243" h="12489" extrusionOk="0">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11"/>
          <p:cNvSpPr/>
          <p:nvPr/>
        </p:nvSpPr>
        <p:spPr>
          <a:xfrm rot="10800000">
            <a:off x="7388097" y="1594175"/>
            <a:ext cx="1983041" cy="3856424"/>
          </a:xfrm>
          <a:custGeom>
            <a:avLst/>
            <a:gdLst/>
            <a:ahLst/>
            <a:cxnLst/>
            <a:rect l="l" t="t" r="r" b="b"/>
            <a:pathLst>
              <a:path w="12435" h="24182" extrusionOk="0">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11"/>
          <p:cNvSpPr txBox="1">
            <a:spLocks noGrp="1"/>
          </p:cNvSpPr>
          <p:nvPr>
            <p:ph type="title" hasCustomPrompt="1"/>
          </p:nvPr>
        </p:nvSpPr>
        <p:spPr>
          <a:xfrm>
            <a:off x="3196100" y="1106125"/>
            <a:ext cx="27519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64" name="Google Shape;264;p11"/>
          <p:cNvSpPr txBox="1">
            <a:spLocks noGrp="1"/>
          </p:cNvSpPr>
          <p:nvPr>
            <p:ph type="title" idx="2"/>
          </p:nvPr>
        </p:nvSpPr>
        <p:spPr>
          <a:xfrm>
            <a:off x="2835100" y="3533700"/>
            <a:ext cx="34740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65" name="Google Shape;265;p11"/>
          <p:cNvGrpSpPr/>
          <p:nvPr/>
        </p:nvGrpSpPr>
        <p:grpSpPr>
          <a:xfrm rot="4499945">
            <a:off x="238776" y="4505523"/>
            <a:ext cx="215934" cy="195605"/>
            <a:chOff x="1640475" y="1197075"/>
            <a:chExt cx="55475" cy="50250"/>
          </a:xfrm>
        </p:grpSpPr>
        <p:sp>
          <p:nvSpPr>
            <p:cNvPr id="266" name="Google Shape;266;p1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1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1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9" name="Google Shape;269;p11"/>
          <p:cNvGrpSpPr/>
          <p:nvPr/>
        </p:nvGrpSpPr>
        <p:grpSpPr>
          <a:xfrm rot="5627155">
            <a:off x="558570" y="1047404"/>
            <a:ext cx="267257" cy="242085"/>
            <a:chOff x="1640475" y="1197075"/>
            <a:chExt cx="55475" cy="50250"/>
          </a:xfrm>
        </p:grpSpPr>
        <p:sp>
          <p:nvSpPr>
            <p:cNvPr id="270" name="Google Shape;270;p1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1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1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3" name="Google Shape;273;p11"/>
          <p:cNvSpPr/>
          <p:nvPr/>
        </p:nvSpPr>
        <p:spPr>
          <a:xfrm rot="9000107" flipH="1">
            <a:off x="1795856" y="321729"/>
            <a:ext cx="615242" cy="1441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11"/>
          <p:cNvSpPr/>
          <p:nvPr/>
        </p:nvSpPr>
        <p:spPr>
          <a:xfrm rot="5400117" flipH="1">
            <a:off x="8313434" y="4440398"/>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75" name="Google Shape;275;p11"/>
          <p:cNvGrpSpPr/>
          <p:nvPr/>
        </p:nvGrpSpPr>
        <p:grpSpPr>
          <a:xfrm rot="6300044">
            <a:off x="7574076" y="4480872"/>
            <a:ext cx="228603" cy="207086"/>
            <a:chOff x="1640475" y="1197075"/>
            <a:chExt cx="55475" cy="50250"/>
          </a:xfrm>
        </p:grpSpPr>
        <p:sp>
          <p:nvSpPr>
            <p:cNvPr id="276" name="Google Shape;276;p1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1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1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9" name="Google Shape;279;p11"/>
          <p:cNvSpPr/>
          <p:nvPr/>
        </p:nvSpPr>
        <p:spPr>
          <a:xfrm rot="-1919016">
            <a:off x="8596771" y="46344"/>
            <a:ext cx="809521" cy="1268426"/>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1">
  <p:cSld name="CUSTOM_2_1">
    <p:spTree>
      <p:nvGrpSpPr>
        <p:cNvPr id="1" name="Shape 399"/>
        <p:cNvGrpSpPr/>
        <p:nvPr/>
      </p:nvGrpSpPr>
      <p:grpSpPr>
        <a:xfrm>
          <a:off x="0" y="0"/>
          <a:ext cx="0" cy="0"/>
          <a:chOff x="0" y="0"/>
          <a:chExt cx="0" cy="0"/>
        </a:xfrm>
      </p:grpSpPr>
      <p:sp>
        <p:nvSpPr>
          <p:cNvPr id="400" name="Google Shape;400;p16"/>
          <p:cNvSpPr txBox="1">
            <a:spLocks noGrp="1"/>
          </p:cNvSpPr>
          <p:nvPr>
            <p:ph type="ctrTitle"/>
          </p:nvPr>
        </p:nvSpPr>
        <p:spPr>
          <a:xfrm flipH="1">
            <a:off x="5176498" y="3324697"/>
            <a:ext cx="2776500" cy="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Raleway"/>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401" name="Google Shape;401;p16"/>
          <p:cNvSpPr txBox="1">
            <a:spLocks noGrp="1"/>
          </p:cNvSpPr>
          <p:nvPr>
            <p:ph type="subTitle" idx="1"/>
          </p:nvPr>
        </p:nvSpPr>
        <p:spPr>
          <a:xfrm flipH="1">
            <a:off x="4771100" y="1171938"/>
            <a:ext cx="3587100" cy="19074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9600"/>
              <a:buFont typeface="Gloria Hallelujah"/>
              <a:buNone/>
              <a:defRPr sz="23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None/>
              <a:defRPr sz="1400">
                <a:solidFill>
                  <a:schemeClr val="dk1"/>
                </a:solidFill>
              </a:defRPr>
            </a:lvl2pPr>
            <a:lvl3pPr lvl="2" algn="ctr" rtl="0">
              <a:lnSpc>
                <a:spcPct val="100000"/>
              </a:lnSpc>
              <a:spcBef>
                <a:spcPts val="0"/>
              </a:spcBef>
              <a:spcAft>
                <a:spcPts val="0"/>
              </a:spcAft>
              <a:buClr>
                <a:schemeClr val="dk1"/>
              </a:buClr>
              <a:buSzPts val="1400"/>
              <a:buNone/>
              <a:defRPr sz="1400">
                <a:solidFill>
                  <a:schemeClr val="dk1"/>
                </a:solidFill>
              </a:defRPr>
            </a:lvl3pPr>
            <a:lvl4pPr lvl="3" algn="ctr" rtl="0">
              <a:lnSpc>
                <a:spcPct val="100000"/>
              </a:lnSpc>
              <a:spcBef>
                <a:spcPts val="0"/>
              </a:spcBef>
              <a:spcAft>
                <a:spcPts val="0"/>
              </a:spcAft>
              <a:buClr>
                <a:schemeClr val="dk1"/>
              </a:buClr>
              <a:buSzPts val="1400"/>
              <a:buNone/>
              <a:defRPr sz="1400">
                <a:solidFill>
                  <a:schemeClr val="dk1"/>
                </a:solidFill>
              </a:defRPr>
            </a:lvl4pPr>
            <a:lvl5pPr lvl="4" algn="ctr" rtl="0">
              <a:lnSpc>
                <a:spcPct val="100000"/>
              </a:lnSpc>
              <a:spcBef>
                <a:spcPts val="0"/>
              </a:spcBef>
              <a:spcAft>
                <a:spcPts val="0"/>
              </a:spcAft>
              <a:buClr>
                <a:schemeClr val="dk1"/>
              </a:buClr>
              <a:buSzPts val="1400"/>
              <a:buNone/>
              <a:defRPr sz="1400">
                <a:solidFill>
                  <a:schemeClr val="dk1"/>
                </a:solidFill>
              </a:defRPr>
            </a:lvl5pPr>
            <a:lvl6pPr lvl="5" algn="ctr" rtl="0">
              <a:lnSpc>
                <a:spcPct val="100000"/>
              </a:lnSpc>
              <a:spcBef>
                <a:spcPts val="0"/>
              </a:spcBef>
              <a:spcAft>
                <a:spcPts val="0"/>
              </a:spcAft>
              <a:buClr>
                <a:schemeClr val="dk1"/>
              </a:buClr>
              <a:buSzPts val="1400"/>
              <a:buNone/>
              <a:defRPr sz="1400">
                <a:solidFill>
                  <a:schemeClr val="dk1"/>
                </a:solidFill>
              </a:defRPr>
            </a:lvl6pPr>
            <a:lvl7pPr lvl="6" algn="ctr" rtl="0">
              <a:lnSpc>
                <a:spcPct val="100000"/>
              </a:lnSpc>
              <a:spcBef>
                <a:spcPts val="0"/>
              </a:spcBef>
              <a:spcAft>
                <a:spcPts val="0"/>
              </a:spcAft>
              <a:buClr>
                <a:schemeClr val="dk1"/>
              </a:buClr>
              <a:buSzPts val="1400"/>
              <a:buNone/>
              <a:defRPr sz="1400">
                <a:solidFill>
                  <a:schemeClr val="dk1"/>
                </a:solidFill>
              </a:defRPr>
            </a:lvl7pPr>
            <a:lvl8pPr lvl="7" algn="ctr" rtl="0">
              <a:lnSpc>
                <a:spcPct val="100000"/>
              </a:lnSpc>
              <a:spcBef>
                <a:spcPts val="0"/>
              </a:spcBef>
              <a:spcAft>
                <a:spcPts val="0"/>
              </a:spcAft>
              <a:buClr>
                <a:schemeClr val="dk1"/>
              </a:buClr>
              <a:buSzPts val="1400"/>
              <a:buNone/>
              <a:defRPr sz="1400">
                <a:solidFill>
                  <a:schemeClr val="dk1"/>
                </a:solidFill>
              </a:defRPr>
            </a:lvl8pPr>
            <a:lvl9pPr lvl="8" algn="ctr" rtl="0">
              <a:lnSpc>
                <a:spcPct val="100000"/>
              </a:lnSpc>
              <a:spcBef>
                <a:spcPts val="0"/>
              </a:spcBef>
              <a:spcAft>
                <a:spcPts val="0"/>
              </a:spcAft>
              <a:buClr>
                <a:schemeClr val="dk1"/>
              </a:buClr>
              <a:buSzPts val="1400"/>
              <a:buNone/>
              <a:defRPr sz="1400">
                <a:solidFill>
                  <a:schemeClr val="dk1"/>
                </a:solidFill>
              </a:defRPr>
            </a:lvl9pPr>
          </a:lstStyle>
          <a:p>
            <a:endParaRPr/>
          </a:p>
        </p:txBody>
      </p:sp>
      <p:sp>
        <p:nvSpPr>
          <p:cNvPr id="402" name="Google Shape;402;p16"/>
          <p:cNvSpPr/>
          <p:nvPr/>
        </p:nvSpPr>
        <p:spPr>
          <a:xfrm rot="10800000" flipH="1">
            <a:off x="7304265" y="3447135"/>
            <a:ext cx="1985649" cy="232686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16"/>
          <p:cNvSpPr/>
          <p:nvPr/>
        </p:nvSpPr>
        <p:spPr>
          <a:xfrm rot="10800000">
            <a:off x="5767795" y="-76801"/>
            <a:ext cx="3634529" cy="1998485"/>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16"/>
          <p:cNvSpPr/>
          <p:nvPr/>
        </p:nvSpPr>
        <p:spPr>
          <a:xfrm rot="10800000" flipH="1">
            <a:off x="-288300" y="3753050"/>
            <a:ext cx="3133499" cy="2020960"/>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16"/>
          <p:cNvSpPr/>
          <p:nvPr/>
        </p:nvSpPr>
        <p:spPr>
          <a:xfrm rot="10800000">
            <a:off x="-582169" y="-470812"/>
            <a:ext cx="3721240" cy="1536322"/>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06" name="Google Shape;406;p16"/>
          <p:cNvGrpSpPr/>
          <p:nvPr/>
        </p:nvGrpSpPr>
        <p:grpSpPr>
          <a:xfrm rot="6282408" flipH="1">
            <a:off x="8550732" y="1247401"/>
            <a:ext cx="221771" cy="200883"/>
            <a:chOff x="1640475" y="1197075"/>
            <a:chExt cx="55475" cy="50250"/>
          </a:xfrm>
        </p:grpSpPr>
        <p:sp>
          <p:nvSpPr>
            <p:cNvPr id="407" name="Google Shape;407;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0" name="Google Shape;410;p16"/>
          <p:cNvGrpSpPr/>
          <p:nvPr/>
        </p:nvGrpSpPr>
        <p:grpSpPr>
          <a:xfrm rot="1058897" flipH="1">
            <a:off x="1580056" y="228600"/>
            <a:ext cx="215936" cy="195603"/>
            <a:chOff x="1640475" y="1197075"/>
            <a:chExt cx="55475" cy="50250"/>
          </a:xfrm>
        </p:grpSpPr>
        <p:sp>
          <p:nvSpPr>
            <p:cNvPr id="411" name="Google Shape;411;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14" name="Google Shape;414;p16"/>
          <p:cNvSpPr/>
          <p:nvPr/>
        </p:nvSpPr>
        <p:spPr>
          <a:xfrm rot="8431516" flipH="1">
            <a:off x="3395658" y="4170446"/>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15" name="Google Shape;415;p16"/>
          <p:cNvGrpSpPr/>
          <p:nvPr/>
        </p:nvGrpSpPr>
        <p:grpSpPr>
          <a:xfrm rot="-900000" flipH="1">
            <a:off x="544277" y="3921386"/>
            <a:ext cx="347165" cy="314462"/>
            <a:chOff x="1640475" y="1197075"/>
            <a:chExt cx="55475" cy="50250"/>
          </a:xfrm>
        </p:grpSpPr>
        <p:sp>
          <p:nvSpPr>
            <p:cNvPr id="416" name="Google Shape;416;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9" name="Google Shape;419;p16"/>
          <p:cNvGrpSpPr/>
          <p:nvPr/>
        </p:nvGrpSpPr>
        <p:grpSpPr>
          <a:xfrm rot="-899970" flipH="1">
            <a:off x="8808559" y="3390166"/>
            <a:ext cx="215932" cy="195605"/>
            <a:chOff x="1640475" y="1197075"/>
            <a:chExt cx="55475" cy="50250"/>
          </a:xfrm>
        </p:grpSpPr>
        <p:sp>
          <p:nvSpPr>
            <p:cNvPr id="420" name="Google Shape;420;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422;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23" name="Google Shape;423;p16"/>
          <p:cNvSpPr/>
          <p:nvPr/>
        </p:nvSpPr>
        <p:spPr>
          <a:xfrm rot="-10799880" flipH="1">
            <a:off x="6525508" y="258994"/>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424;p16"/>
          <p:cNvSpPr/>
          <p:nvPr/>
        </p:nvSpPr>
        <p:spPr>
          <a:xfrm flipH="1">
            <a:off x="3766739" y="438088"/>
            <a:ext cx="529811" cy="424916"/>
          </a:xfrm>
          <a:custGeom>
            <a:avLst/>
            <a:gdLst/>
            <a:ahLst/>
            <a:cxnLst/>
            <a:rect l="l" t="t" r="r" b="b"/>
            <a:pathLst>
              <a:path w="9366" h="7512" extrusionOk="0">
                <a:moveTo>
                  <a:pt x="1151" y="361"/>
                </a:moveTo>
                <a:cubicBezTo>
                  <a:pt x="1522" y="390"/>
                  <a:pt x="1902" y="410"/>
                  <a:pt x="2283" y="429"/>
                </a:cubicBezTo>
                <a:cubicBezTo>
                  <a:pt x="3044" y="488"/>
                  <a:pt x="3805" y="536"/>
                  <a:pt x="4556" y="605"/>
                </a:cubicBezTo>
                <a:cubicBezTo>
                  <a:pt x="5951" y="712"/>
                  <a:pt x="7346" y="858"/>
                  <a:pt x="8741" y="1044"/>
                </a:cubicBezTo>
                <a:cubicBezTo>
                  <a:pt x="8165" y="1746"/>
                  <a:pt x="7570" y="2419"/>
                  <a:pt x="6936" y="3063"/>
                </a:cubicBezTo>
                <a:lnTo>
                  <a:pt x="3639" y="1561"/>
                </a:lnTo>
                <a:cubicBezTo>
                  <a:pt x="3083" y="1307"/>
                  <a:pt x="2517" y="1053"/>
                  <a:pt x="1961" y="800"/>
                </a:cubicBezTo>
                <a:cubicBezTo>
                  <a:pt x="1639" y="653"/>
                  <a:pt x="1307" y="497"/>
                  <a:pt x="976" y="361"/>
                </a:cubicBezTo>
                <a:close/>
                <a:moveTo>
                  <a:pt x="605" y="819"/>
                </a:moveTo>
                <a:cubicBezTo>
                  <a:pt x="888" y="1044"/>
                  <a:pt x="1180" y="1258"/>
                  <a:pt x="1463" y="1473"/>
                </a:cubicBezTo>
                <a:lnTo>
                  <a:pt x="2839" y="2556"/>
                </a:lnTo>
                <a:lnTo>
                  <a:pt x="5434" y="4595"/>
                </a:lnTo>
                <a:cubicBezTo>
                  <a:pt x="5161" y="4770"/>
                  <a:pt x="4888" y="4956"/>
                  <a:pt x="4614" y="5151"/>
                </a:cubicBezTo>
                <a:cubicBezTo>
                  <a:pt x="4609" y="5150"/>
                  <a:pt x="4604" y="5149"/>
                  <a:pt x="4599" y="5149"/>
                </a:cubicBezTo>
                <a:cubicBezTo>
                  <a:pt x="4546" y="5149"/>
                  <a:pt x="4495" y="5195"/>
                  <a:pt x="4468" y="5248"/>
                </a:cubicBezTo>
                <a:cubicBezTo>
                  <a:pt x="4088" y="5512"/>
                  <a:pt x="3717" y="5785"/>
                  <a:pt x="3346" y="6058"/>
                </a:cubicBezTo>
                <a:cubicBezTo>
                  <a:pt x="2839" y="5102"/>
                  <a:pt x="2341" y="4146"/>
                  <a:pt x="1854" y="3190"/>
                </a:cubicBezTo>
                <a:lnTo>
                  <a:pt x="1034" y="1639"/>
                </a:lnTo>
                <a:cubicBezTo>
                  <a:pt x="888" y="1366"/>
                  <a:pt x="732" y="1102"/>
                  <a:pt x="605" y="819"/>
                </a:cubicBezTo>
                <a:close/>
                <a:moveTo>
                  <a:pt x="1434" y="995"/>
                </a:moveTo>
                <a:lnTo>
                  <a:pt x="1776" y="1151"/>
                </a:lnTo>
                <a:cubicBezTo>
                  <a:pt x="2332" y="1405"/>
                  <a:pt x="2897" y="1668"/>
                  <a:pt x="3454" y="1922"/>
                </a:cubicBezTo>
                <a:lnTo>
                  <a:pt x="6907" y="3483"/>
                </a:lnTo>
                <a:cubicBezTo>
                  <a:pt x="6917" y="3483"/>
                  <a:pt x="6926" y="3492"/>
                  <a:pt x="6946" y="3492"/>
                </a:cubicBezTo>
                <a:cubicBezTo>
                  <a:pt x="6936" y="3551"/>
                  <a:pt x="6936" y="3600"/>
                  <a:pt x="6936" y="3658"/>
                </a:cubicBezTo>
                <a:cubicBezTo>
                  <a:pt x="6917" y="3834"/>
                  <a:pt x="6907" y="4009"/>
                  <a:pt x="6897" y="4185"/>
                </a:cubicBezTo>
                <a:cubicBezTo>
                  <a:pt x="6868" y="4517"/>
                  <a:pt x="6848" y="4848"/>
                  <a:pt x="6829" y="5180"/>
                </a:cubicBezTo>
                <a:lnTo>
                  <a:pt x="6751" y="6273"/>
                </a:lnTo>
                <a:cubicBezTo>
                  <a:pt x="6644" y="6009"/>
                  <a:pt x="6536" y="5736"/>
                  <a:pt x="6439" y="5463"/>
                </a:cubicBezTo>
                <a:cubicBezTo>
                  <a:pt x="6341" y="5200"/>
                  <a:pt x="6214" y="4946"/>
                  <a:pt x="6078" y="4702"/>
                </a:cubicBezTo>
                <a:cubicBezTo>
                  <a:pt x="6009" y="4585"/>
                  <a:pt x="5873" y="4361"/>
                  <a:pt x="5717" y="4341"/>
                </a:cubicBezTo>
                <a:lnTo>
                  <a:pt x="3093" y="2292"/>
                </a:lnTo>
                <a:lnTo>
                  <a:pt x="1707" y="1219"/>
                </a:lnTo>
                <a:cubicBezTo>
                  <a:pt x="1610" y="1141"/>
                  <a:pt x="1522" y="1073"/>
                  <a:pt x="1434" y="995"/>
                </a:cubicBezTo>
                <a:close/>
                <a:moveTo>
                  <a:pt x="5668" y="4878"/>
                </a:moveTo>
                <a:lnTo>
                  <a:pt x="5697" y="4917"/>
                </a:lnTo>
                <a:cubicBezTo>
                  <a:pt x="5834" y="5151"/>
                  <a:pt x="5941" y="5395"/>
                  <a:pt x="6039" y="5648"/>
                </a:cubicBezTo>
                <a:cubicBezTo>
                  <a:pt x="6185" y="6029"/>
                  <a:pt x="6331" y="6419"/>
                  <a:pt x="6478" y="6799"/>
                </a:cubicBezTo>
                <a:cubicBezTo>
                  <a:pt x="6292" y="6634"/>
                  <a:pt x="6107" y="6468"/>
                  <a:pt x="5912" y="6302"/>
                </a:cubicBezTo>
                <a:cubicBezTo>
                  <a:pt x="5707" y="6117"/>
                  <a:pt x="5502" y="5921"/>
                  <a:pt x="5297" y="5717"/>
                </a:cubicBezTo>
                <a:cubicBezTo>
                  <a:pt x="5200" y="5619"/>
                  <a:pt x="5092" y="5512"/>
                  <a:pt x="4995" y="5404"/>
                </a:cubicBezTo>
                <a:cubicBezTo>
                  <a:pt x="4975" y="5395"/>
                  <a:pt x="4966" y="5375"/>
                  <a:pt x="4956" y="5365"/>
                </a:cubicBezTo>
                <a:cubicBezTo>
                  <a:pt x="5200" y="5200"/>
                  <a:pt x="5434" y="5034"/>
                  <a:pt x="5668" y="4878"/>
                </a:cubicBezTo>
                <a:close/>
                <a:moveTo>
                  <a:pt x="781" y="1"/>
                </a:moveTo>
                <a:cubicBezTo>
                  <a:pt x="615" y="1"/>
                  <a:pt x="449" y="9"/>
                  <a:pt x="283" y="19"/>
                </a:cubicBezTo>
                <a:cubicBezTo>
                  <a:pt x="267" y="13"/>
                  <a:pt x="250" y="10"/>
                  <a:pt x="234" y="10"/>
                </a:cubicBezTo>
                <a:cubicBezTo>
                  <a:pt x="202" y="10"/>
                  <a:pt x="169" y="23"/>
                  <a:pt x="137" y="49"/>
                </a:cubicBezTo>
                <a:lnTo>
                  <a:pt x="107" y="49"/>
                </a:lnTo>
                <a:cubicBezTo>
                  <a:pt x="29" y="68"/>
                  <a:pt x="0" y="156"/>
                  <a:pt x="39" y="224"/>
                </a:cubicBezTo>
                <a:cubicBezTo>
                  <a:pt x="39" y="234"/>
                  <a:pt x="49" y="253"/>
                  <a:pt x="59" y="263"/>
                </a:cubicBezTo>
                <a:cubicBezTo>
                  <a:pt x="49" y="302"/>
                  <a:pt x="59" y="351"/>
                  <a:pt x="98" y="380"/>
                </a:cubicBezTo>
                <a:cubicBezTo>
                  <a:pt x="146" y="839"/>
                  <a:pt x="410" y="1268"/>
                  <a:pt x="624" y="1678"/>
                </a:cubicBezTo>
                <a:lnTo>
                  <a:pt x="1434" y="3229"/>
                </a:lnTo>
                <a:cubicBezTo>
                  <a:pt x="1990" y="4292"/>
                  <a:pt x="2546" y="5346"/>
                  <a:pt x="3112" y="6409"/>
                </a:cubicBezTo>
                <a:cubicBezTo>
                  <a:pt x="3142" y="6482"/>
                  <a:pt x="3207" y="6521"/>
                  <a:pt x="3275" y="6521"/>
                </a:cubicBezTo>
                <a:cubicBezTo>
                  <a:pt x="3316" y="6521"/>
                  <a:pt x="3358" y="6507"/>
                  <a:pt x="3395" y="6477"/>
                </a:cubicBezTo>
                <a:cubicBezTo>
                  <a:pt x="3805" y="6175"/>
                  <a:pt x="4214" y="5882"/>
                  <a:pt x="4624" y="5590"/>
                </a:cubicBezTo>
                <a:lnTo>
                  <a:pt x="4702" y="5668"/>
                </a:lnTo>
                <a:cubicBezTo>
                  <a:pt x="4810" y="5775"/>
                  <a:pt x="4907" y="5882"/>
                  <a:pt x="5014" y="5980"/>
                </a:cubicBezTo>
                <a:cubicBezTo>
                  <a:pt x="5210" y="6185"/>
                  <a:pt x="5414" y="6370"/>
                  <a:pt x="5619" y="6556"/>
                </a:cubicBezTo>
                <a:cubicBezTo>
                  <a:pt x="5834" y="6741"/>
                  <a:pt x="6048" y="6926"/>
                  <a:pt x="6273" y="7102"/>
                </a:cubicBezTo>
                <a:cubicBezTo>
                  <a:pt x="6380" y="7190"/>
                  <a:pt x="6497" y="7277"/>
                  <a:pt x="6614" y="7355"/>
                </a:cubicBezTo>
                <a:cubicBezTo>
                  <a:pt x="6692" y="7434"/>
                  <a:pt x="6790" y="7482"/>
                  <a:pt x="6897" y="7512"/>
                </a:cubicBezTo>
                <a:cubicBezTo>
                  <a:pt x="6946" y="7512"/>
                  <a:pt x="6985" y="7482"/>
                  <a:pt x="6995" y="7434"/>
                </a:cubicBezTo>
                <a:lnTo>
                  <a:pt x="6995" y="7414"/>
                </a:lnTo>
                <a:cubicBezTo>
                  <a:pt x="7053" y="7385"/>
                  <a:pt x="7083" y="7326"/>
                  <a:pt x="7092" y="7268"/>
                </a:cubicBezTo>
                <a:cubicBezTo>
                  <a:pt x="7112" y="6575"/>
                  <a:pt x="7141" y="5882"/>
                  <a:pt x="7170" y="5180"/>
                </a:cubicBezTo>
                <a:cubicBezTo>
                  <a:pt x="7180" y="4839"/>
                  <a:pt x="7190" y="4487"/>
                  <a:pt x="7209" y="4146"/>
                </a:cubicBezTo>
                <a:cubicBezTo>
                  <a:pt x="7209" y="3970"/>
                  <a:pt x="7219" y="3795"/>
                  <a:pt x="7229" y="3619"/>
                </a:cubicBezTo>
                <a:cubicBezTo>
                  <a:pt x="7239" y="3531"/>
                  <a:pt x="7229" y="3453"/>
                  <a:pt x="7190" y="3375"/>
                </a:cubicBezTo>
                <a:cubicBezTo>
                  <a:pt x="7931" y="2624"/>
                  <a:pt x="8624" y="1834"/>
                  <a:pt x="9287" y="1014"/>
                </a:cubicBezTo>
                <a:cubicBezTo>
                  <a:pt x="9365" y="888"/>
                  <a:pt x="9297" y="712"/>
                  <a:pt x="9141" y="692"/>
                </a:cubicBezTo>
                <a:cubicBezTo>
                  <a:pt x="7639" y="497"/>
                  <a:pt x="6127" y="332"/>
                  <a:pt x="4614" y="205"/>
                </a:cubicBezTo>
                <a:cubicBezTo>
                  <a:pt x="3853" y="146"/>
                  <a:pt x="3093" y="97"/>
                  <a:pt x="2332" y="58"/>
                </a:cubicBezTo>
                <a:cubicBezTo>
                  <a:pt x="1951" y="39"/>
                  <a:pt x="1571" y="29"/>
                  <a:pt x="1190" y="19"/>
                </a:cubicBezTo>
                <a:cubicBezTo>
                  <a:pt x="1054" y="6"/>
                  <a:pt x="917"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3">
  <p:cSld name="SECTION_HEADER_1_1_3">
    <p:spTree>
      <p:nvGrpSpPr>
        <p:cNvPr id="1" name="Shape 481"/>
        <p:cNvGrpSpPr/>
        <p:nvPr/>
      </p:nvGrpSpPr>
      <p:grpSpPr>
        <a:xfrm>
          <a:off x="0" y="0"/>
          <a:ext cx="0" cy="0"/>
          <a:chOff x="0" y="0"/>
          <a:chExt cx="0" cy="0"/>
        </a:xfrm>
      </p:grpSpPr>
      <p:sp>
        <p:nvSpPr>
          <p:cNvPr id="482" name="Google Shape;482;p19"/>
          <p:cNvSpPr txBox="1">
            <a:spLocks noGrp="1"/>
          </p:cNvSpPr>
          <p:nvPr>
            <p:ph type="title"/>
          </p:nvPr>
        </p:nvSpPr>
        <p:spPr>
          <a:xfrm>
            <a:off x="2848650" y="1984588"/>
            <a:ext cx="34467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3" name="Google Shape;483;p19">
            <a:hlinkClick r:id="rId2" action="ppaction://hlinksldjump"/>
          </p:cNvPr>
          <p:cNvSpPr txBox="1">
            <a:spLocks noGrp="1"/>
          </p:cNvSpPr>
          <p:nvPr>
            <p:ph type="subTitle" idx="1"/>
          </p:nvPr>
        </p:nvSpPr>
        <p:spPr>
          <a:xfrm>
            <a:off x="3923100" y="3825325"/>
            <a:ext cx="12978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100"/>
              <a:buFont typeface="Gloria Hallelujah"/>
              <a:buNone/>
              <a:defRPr sz="2000">
                <a:solidFill>
                  <a:schemeClr val="dk1"/>
                </a:solidFill>
                <a:latin typeface="Gloria Hallelujah"/>
                <a:ea typeface="Gloria Hallelujah"/>
                <a:cs typeface="Gloria Hallelujah"/>
                <a:sym typeface="Gloria Hallelujah"/>
              </a:defRPr>
            </a:lvl1pPr>
            <a:lvl2pPr lvl="1"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9pPr>
          </a:lstStyle>
          <a:p>
            <a:endParaRPr/>
          </a:p>
        </p:txBody>
      </p:sp>
      <p:sp>
        <p:nvSpPr>
          <p:cNvPr id="484" name="Google Shape;484;p19"/>
          <p:cNvSpPr txBox="1">
            <a:spLocks noGrp="1"/>
          </p:cNvSpPr>
          <p:nvPr>
            <p:ph type="subTitle" idx="2"/>
          </p:nvPr>
        </p:nvSpPr>
        <p:spPr>
          <a:xfrm>
            <a:off x="3041400" y="2839138"/>
            <a:ext cx="30612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100"/>
              <a:buFont typeface="Raleway SemiBold"/>
              <a:buNone/>
              <a:defRPr sz="16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9pPr>
          </a:lstStyle>
          <a:p>
            <a:endParaRPr/>
          </a:p>
        </p:txBody>
      </p:sp>
      <p:sp>
        <p:nvSpPr>
          <p:cNvPr id="485" name="Google Shape;485;p19"/>
          <p:cNvSpPr txBox="1">
            <a:spLocks noGrp="1"/>
          </p:cNvSpPr>
          <p:nvPr>
            <p:ph type="title" idx="3" hasCustomPrompt="1"/>
          </p:nvPr>
        </p:nvSpPr>
        <p:spPr>
          <a:xfrm>
            <a:off x="3196050" y="540025"/>
            <a:ext cx="2751900" cy="120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6" name="Google Shape;486;p19"/>
          <p:cNvSpPr/>
          <p:nvPr/>
        </p:nvSpPr>
        <p:spPr>
          <a:xfrm rot="10800000" flipH="1">
            <a:off x="6216363" y="-49521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19"/>
          <p:cNvSpPr/>
          <p:nvPr/>
        </p:nvSpPr>
        <p:spPr>
          <a:xfrm>
            <a:off x="-244024" y="3401631"/>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chemeClr val="dk2">
              <a:alpha val="401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19"/>
          <p:cNvSpPr/>
          <p:nvPr/>
        </p:nvSpPr>
        <p:spPr>
          <a:xfrm rot="10800000">
            <a:off x="6036760" y="3964766"/>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p>
        </p:txBody>
      </p:sp>
      <p:sp>
        <p:nvSpPr>
          <p:cNvPr id="489" name="Google Shape;489;p19"/>
          <p:cNvSpPr/>
          <p:nvPr/>
        </p:nvSpPr>
        <p:spPr>
          <a:xfrm rot="-1106655" flipH="1">
            <a:off x="-1741193" y="-924117"/>
            <a:ext cx="4345217" cy="3055567"/>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chemeClr val="accent1">
              <a:alpha val="495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p>
        </p:txBody>
      </p:sp>
      <p:sp>
        <p:nvSpPr>
          <p:cNvPr id="490" name="Google Shape;490;p19"/>
          <p:cNvSpPr/>
          <p:nvPr/>
        </p:nvSpPr>
        <p:spPr>
          <a:xfrm rot="9000131" flipH="1">
            <a:off x="8344172" y="47405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491;p19"/>
          <p:cNvSpPr/>
          <p:nvPr/>
        </p:nvSpPr>
        <p:spPr>
          <a:xfrm rot="-9899901" flipH="1">
            <a:off x="1737560" y="29151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2" name="Google Shape;492;p19"/>
          <p:cNvGrpSpPr/>
          <p:nvPr/>
        </p:nvGrpSpPr>
        <p:grpSpPr>
          <a:xfrm rot="900044">
            <a:off x="8343430" y="2439620"/>
            <a:ext cx="228603" cy="207086"/>
            <a:chOff x="1640475" y="1197075"/>
            <a:chExt cx="55475" cy="50250"/>
          </a:xfrm>
        </p:grpSpPr>
        <p:sp>
          <p:nvSpPr>
            <p:cNvPr id="493" name="Google Shape;493;p1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1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1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96" name="Google Shape;496;p19"/>
          <p:cNvSpPr/>
          <p:nvPr/>
        </p:nvSpPr>
        <p:spPr>
          <a:xfrm rot="1133433">
            <a:off x="682181" y="4093383"/>
            <a:ext cx="970030" cy="2272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 name="Google Shape;497;p19"/>
          <p:cNvSpPr/>
          <p:nvPr/>
        </p:nvSpPr>
        <p:spPr>
          <a:xfrm rot="6434815">
            <a:off x="6414621" y="-91496"/>
            <a:ext cx="559646" cy="827411"/>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8" name="Google Shape;498;p19"/>
          <p:cNvGrpSpPr/>
          <p:nvPr/>
        </p:nvGrpSpPr>
        <p:grpSpPr>
          <a:xfrm rot="-10470744">
            <a:off x="6410236" y="860386"/>
            <a:ext cx="274444" cy="248605"/>
            <a:chOff x="1640475" y="1197075"/>
            <a:chExt cx="55475" cy="50250"/>
          </a:xfrm>
        </p:grpSpPr>
        <p:sp>
          <p:nvSpPr>
            <p:cNvPr id="499" name="Google Shape;499;p1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1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1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02" name="Google Shape;502;p19"/>
          <p:cNvSpPr/>
          <p:nvPr/>
        </p:nvSpPr>
        <p:spPr>
          <a:xfrm rot="-3485199" flipH="1">
            <a:off x="8553503" y="1281933"/>
            <a:ext cx="43440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3" name="Google Shape;503;p19"/>
          <p:cNvGrpSpPr/>
          <p:nvPr/>
        </p:nvGrpSpPr>
        <p:grpSpPr>
          <a:xfrm rot="7711333">
            <a:off x="720310" y="1410592"/>
            <a:ext cx="294397" cy="266683"/>
            <a:chOff x="1640475" y="1197075"/>
            <a:chExt cx="55475" cy="50250"/>
          </a:xfrm>
        </p:grpSpPr>
        <p:sp>
          <p:nvSpPr>
            <p:cNvPr id="504" name="Google Shape;504;p1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1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506;p1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507"/>
        <p:cNvGrpSpPr/>
        <p:nvPr/>
      </p:nvGrpSpPr>
      <p:grpSpPr>
        <a:xfrm>
          <a:off x="0" y="0"/>
          <a:ext cx="0" cy="0"/>
          <a:chOff x="0" y="0"/>
          <a:chExt cx="0" cy="0"/>
        </a:xfrm>
      </p:grpSpPr>
      <p:sp>
        <p:nvSpPr>
          <p:cNvPr id="508" name="Google Shape;508;p20"/>
          <p:cNvSpPr/>
          <p:nvPr/>
        </p:nvSpPr>
        <p:spPr>
          <a:xfrm>
            <a:off x="-148873" y="3525345"/>
            <a:ext cx="3825648" cy="1800343"/>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20"/>
          <p:cNvSpPr/>
          <p:nvPr/>
        </p:nvSpPr>
        <p:spPr>
          <a:xfrm>
            <a:off x="-425898" y="-291775"/>
            <a:ext cx="3298272" cy="1820589"/>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20"/>
          <p:cNvSpPr/>
          <p:nvPr/>
        </p:nvSpPr>
        <p:spPr>
          <a:xfrm>
            <a:off x="7342677" y="-220591"/>
            <a:ext cx="2090062" cy="2096168"/>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20"/>
          <p:cNvSpPr/>
          <p:nvPr/>
        </p:nvSpPr>
        <p:spPr>
          <a:xfrm>
            <a:off x="5382456" y="4159416"/>
            <a:ext cx="3916919" cy="1384001"/>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12" name="Google Shape;512;p20"/>
          <p:cNvGrpSpPr/>
          <p:nvPr/>
        </p:nvGrpSpPr>
        <p:grpSpPr>
          <a:xfrm>
            <a:off x="1539904" y="862266"/>
            <a:ext cx="6063713" cy="3662083"/>
            <a:chOff x="5677150" y="460514"/>
            <a:chExt cx="675803" cy="826730"/>
          </a:xfrm>
        </p:grpSpPr>
        <p:sp>
          <p:nvSpPr>
            <p:cNvPr id="513" name="Google Shape;513;p20"/>
            <p:cNvSpPr/>
            <p:nvPr/>
          </p:nvSpPr>
          <p:spPr>
            <a:xfrm>
              <a:off x="5677150" y="460514"/>
              <a:ext cx="675803" cy="826730"/>
            </a:xfrm>
            <a:custGeom>
              <a:avLst/>
              <a:gdLst/>
              <a:ahLst/>
              <a:cxnLst/>
              <a:rect l="l" t="t" r="r" b="b"/>
              <a:pathLst>
                <a:path w="12748" h="15595" extrusionOk="0">
                  <a:moveTo>
                    <a:pt x="6151" y="195"/>
                  </a:moveTo>
                  <a:cubicBezTo>
                    <a:pt x="6218" y="195"/>
                    <a:pt x="6285" y="195"/>
                    <a:pt x="6352" y="195"/>
                  </a:cubicBezTo>
                  <a:cubicBezTo>
                    <a:pt x="8186" y="199"/>
                    <a:pt x="10024" y="201"/>
                    <a:pt x="11858" y="230"/>
                  </a:cubicBezTo>
                  <a:cubicBezTo>
                    <a:pt x="11845" y="240"/>
                    <a:pt x="11838" y="256"/>
                    <a:pt x="11838" y="278"/>
                  </a:cubicBezTo>
                  <a:cubicBezTo>
                    <a:pt x="11857" y="2636"/>
                    <a:pt x="11871" y="4995"/>
                    <a:pt x="11887" y="7353"/>
                  </a:cubicBezTo>
                  <a:cubicBezTo>
                    <a:pt x="11903" y="9687"/>
                    <a:pt x="11851" y="12033"/>
                    <a:pt x="11954" y="14364"/>
                  </a:cubicBezTo>
                  <a:cubicBezTo>
                    <a:pt x="10088" y="13366"/>
                    <a:pt x="8242" y="12312"/>
                    <a:pt x="6345" y="11377"/>
                  </a:cubicBezTo>
                  <a:cubicBezTo>
                    <a:pt x="6338" y="11374"/>
                    <a:pt x="6331" y="11372"/>
                    <a:pt x="6324" y="11372"/>
                  </a:cubicBezTo>
                  <a:cubicBezTo>
                    <a:pt x="6291" y="11372"/>
                    <a:pt x="6268" y="11406"/>
                    <a:pt x="6278" y="11434"/>
                  </a:cubicBezTo>
                  <a:cubicBezTo>
                    <a:pt x="6270" y="11434"/>
                    <a:pt x="6261" y="11437"/>
                    <a:pt x="6253" y="11440"/>
                  </a:cubicBezTo>
                  <a:cubicBezTo>
                    <a:pt x="4488" y="12273"/>
                    <a:pt x="2694" y="13048"/>
                    <a:pt x="921" y="13861"/>
                  </a:cubicBezTo>
                  <a:cubicBezTo>
                    <a:pt x="924" y="9315"/>
                    <a:pt x="924" y="4763"/>
                    <a:pt x="835" y="219"/>
                  </a:cubicBezTo>
                  <a:lnTo>
                    <a:pt x="835" y="219"/>
                  </a:lnTo>
                  <a:cubicBezTo>
                    <a:pt x="1127" y="221"/>
                    <a:pt x="1419" y="222"/>
                    <a:pt x="1712" y="222"/>
                  </a:cubicBezTo>
                  <a:cubicBezTo>
                    <a:pt x="3192" y="222"/>
                    <a:pt x="4672" y="195"/>
                    <a:pt x="6151" y="195"/>
                  </a:cubicBezTo>
                  <a:close/>
                  <a:moveTo>
                    <a:pt x="189" y="210"/>
                  </a:moveTo>
                  <a:cubicBezTo>
                    <a:pt x="381" y="213"/>
                    <a:pt x="572" y="216"/>
                    <a:pt x="765" y="218"/>
                  </a:cubicBezTo>
                  <a:cubicBezTo>
                    <a:pt x="712" y="4804"/>
                    <a:pt x="770" y="9396"/>
                    <a:pt x="810" y="13984"/>
                  </a:cubicBezTo>
                  <a:cubicBezTo>
                    <a:pt x="810" y="14024"/>
                    <a:pt x="845" y="14044"/>
                    <a:pt x="881" y="14044"/>
                  </a:cubicBezTo>
                  <a:cubicBezTo>
                    <a:pt x="916" y="14044"/>
                    <a:pt x="952" y="14024"/>
                    <a:pt x="952" y="13984"/>
                  </a:cubicBezTo>
                  <a:lnTo>
                    <a:pt x="952" y="13971"/>
                  </a:lnTo>
                  <a:cubicBezTo>
                    <a:pt x="2715" y="13211"/>
                    <a:pt x="4535" y="12371"/>
                    <a:pt x="6322" y="11545"/>
                  </a:cubicBezTo>
                  <a:cubicBezTo>
                    <a:pt x="6351" y="11532"/>
                    <a:pt x="6356" y="11508"/>
                    <a:pt x="6348" y="11486"/>
                  </a:cubicBezTo>
                  <a:lnTo>
                    <a:pt x="6348" y="11486"/>
                  </a:lnTo>
                  <a:cubicBezTo>
                    <a:pt x="8163" y="12536"/>
                    <a:pt x="10044" y="13482"/>
                    <a:pt x="11891" y="14472"/>
                  </a:cubicBezTo>
                  <a:cubicBezTo>
                    <a:pt x="11901" y="14477"/>
                    <a:pt x="11910" y="14479"/>
                    <a:pt x="11919" y="14479"/>
                  </a:cubicBezTo>
                  <a:cubicBezTo>
                    <a:pt x="11938" y="14479"/>
                    <a:pt x="11955" y="14470"/>
                    <a:pt x="11967" y="14456"/>
                  </a:cubicBezTo>
                  <a:cubicBezTo>
                    <a:pt x="11974" y="14463"/>
                    <a:pt x="11984" y="14467"/>
                    <a:pt x="11994" y="14467"/>
                  </a:cubicBezTo>
                  <a:cubicBezTo>
                    <a:pt x="12013" y="14467"/>
                    <a:pt x="12031" y="14454"/>
                    <a:pt x="12032" y="14429"/>
                  </a:cubicBezTo>
                  <a:cubicBezTo>
                    <a:pt x="12108" y="12076"/>
                    <a:pt x="12027" y="9708"/>
                    <a:pt x="12014" y="7353"/>
                  </a:cubicBezTo>
                  <a:cubicBezTo>
                    <a:pt x="12001" y="4995"/>
                    <a:pt x="11984" y="2635"/>
                    <a:pt x="11974" y="278"/>
                  </a:cubicBezTo>
                  <a:cubicBezTo>
                    <a:pt x="11974" y="257"/>
                    <a:pt x="11966" y="242"/>
                    <a:pt x="11955" y="231"/>
                  </a:cubicBezTo>
                  <a:lnTo>
                    <a:pt x="11955" y="231"/>
                  </a:lnTo>
                  <a:cubicBezTo>
                    <a:pt x="12129" y="234"/>
                    <a:pt x="12303" y="236"/>
                    <a:pt x="12477" y="239"/>
                  </a:cubicBezTo>
                  <a:cubicBezTo>
                    <a:pt x="12539" y="2733"/>
                    <a:pt x="12582" y="5227"/>
                    <a:pt x="12558" y="7721"/>
                  </a:cubicBezTo>
                  <a:cubicBezTo>
                    <a:pt x="12546" y="8949"/>
                    <a:pt x="12545" y="10177"/>
                    <a:pt x="12542" y="11406"/>
                  </a:cubicBezTo>
                  <a:cubicBezTo>
                    <a:pt x="12537" y="12659"/>
                    <a:pt x="12458" y="13942"/>
                    <a:pt x="12556" y="15193"/>
                  </a:cubicBezTo>
                  <a:cubicBezTo>
                    <a:pt x="12553" y="15197"/>
                    <a:pt x="12550" y="15202"/>
                    <a:pt x="12548" y="15207"/>
                  </a:cubicBezTo>
                  <a:cubicBezTo>
                    <a:pt x="12531" y="15248"/>
                    <a:pt x="12544" y="15296"/>
                    <a:pt x="12544" y="15338"/>
                  </a:cubicBezTo>
                  <a:cubicBezTo>
                    <a:pt x="12544" y="15374"/>
                    <a:pt x="12539" y="15409"/>
                    <a:pt x="12535" y="15442"/>
                  </a:cubicBezTo>
                  <a:cubicBezTo>
                    <a:pt x="11424" y="14918"/>
                    <a:pt x="10314" y="14392"/>
                    <a:pt x="9213" y="13848"/>
                  </a:cubicBezTo>
                  <a:cubicBezTo>
                    <a:pt x="8673" y="13582"/>
                    <a:pt x="8134" y="13312"/>
                    <a:pt x="7596" y="13039"/>
                  </a:cubicBezTo>
                  <a:cubicBezTo>
                    <a:pt x="7186" y="12831"/>
                    <a:pt x="6723" y="12518"/>
                    <a:pt x="6251" y="12493"/>
                  </a:cubicBezTo>
                  <a:cubicBezTo>
                    <a:pt x="6250" y="12493"/>
                    <a:pt x="6249" y="12493"/>
                    <a:pt x="6249" y="12493"/>
                  </a:cubicBezTo>
                  <a:cubicBezTo>
                    <a:pt x="6238" y="12493"/>
                    <a:pt x="6231" y="12498"/>
                    <a:pt x="6226" y="12505"/>
                  </a:cubicBezTo>
                  <a:cubicBezTo>
                    <a:pt x="6218" y="12503"/>
                    <a:pt x="6210" y="12502"/>
                    <a:pt x="6201" y="12502"/>
                  </a:cubicBezTo>
                  <a:cubicBezTo>
                    <a:pt x="6190" y="12502"/>
                    <a:pt x="6177" y="12504"/>
                    <a:pt x="6165" y="12511"/>
                  </a:cubicBezTo>
                  <a:cubicBezTo>
                    <a:pt x="4198" y="13498"/>
                    <a:pt x="2163" y="14274"/>
                    <a:pt x="132" y="15113"/>
                  </a:cubicBezTo>
                  <a:lnTo>
                    <a:pt x="131" y="15113"/>
                  </a:lnTo>
                  <a:cubicBezTo>
                    <a:pt x="198" y="13891"/>
                    <a:pt x="165" y="12657"/>
                    <a:pt x="169" y="11434"/>
                  </a:cubicBezTo>
                  <a:cubicBezTo>
                    <a:pt x="172" y="10188"/>
                    <a:pt x="170" y="8942"/>
                    <a:pt x="176" y="7698"/>
                  </a:cubicBezTo>
                  <a:cubicBezTo>
                    <a:pt x="189" y="5207"/>
                    <a:pt x="189" y="2715"/>
                    <a:pt x="192" y="225"/>
                  </a:cubicBezTo>
                  <a:cubicBezTo>
                    <a:pt x="192" y="220"/>
                    <a:pt x="190" y="216"/>
                    <a:pt x="189" y="210"/>
                  </a:cubicBezTo>
                  <a:close/>
                  <a:moveTo>
                    <a:pt x="4658" y="1"/>
                  </a:moveTo>
                  <a:cubicBezTo>
                    <a:pt x="3153" y="1"/>
                    <a:pt x="1649" y="26"/>
                    <a:pt x="148" y="95"/>
                  </a:cubicBezTo>
                  <a:cubicBezTo>
                    <a:pt x="110" y="98"/>
                    <a:pt x="91" y="130"/>
                    <a:pt x="94" y="160"/>
                  </a:cubicBezTo>
                  <a:cubicBezTo>
                    <a:pt x="68" y="169"/>
                    <a:pt x="47" y="190"/>
                    <a:pt x="47" y="226"/>
                  </a:cubicBezTo>
                  <a:cubicBezTo>
                    <a:pt x="44" y="2716"/>
                    <a:pt x="36" y="5207"/>
                    <a:pt x="42" y="7698"/>
                  </a:cubicBezTo>
                  <a:cubicBezTo>
                    <a:pt x="45" y="8917"/>
                    <a:pt x="39" y="10136"/>
                    <a:pt x="39" y="11355"/>
                  </a:cubicBezTo>
                  <a:cubicBezTo>
                    <a:pt x="39" y="12623"/>
                    <a:pt x="1" y="13904"/>
                    <a:pt x="68" y="15170"/>
                  </a:cubicBezTo>
                  <a:cubicBezTo>
                    <a:pt x="69" y="15189"/>
                    <a:pt x="84" y="15199"/>
                    <a:pt x="99" y="15199"/>
                  </a:cubicBezTo>
                  <a:cubicBezTo>
                    <a:pt x="101" y="15199"/>
                    <a:pt x="104" y="15199"/>
                    <a:pt x="106" y="15198"/>
                  </a:cubicBezTo>
                  <a:cubicBezTo>
                    <a:pt x="114" y="15210"/>
                    <a:pt x="127" y="15220"/>
                    <a:pt x="144" y="15220"/>
                  </a:cubicBezTo>
                  <a:cubicBezTo>
                    <a:pt x="149" y="15220"/>
                    <a:pt x="155" y="15219"/>
                    <a:pt x="161" y="15217"/>
                  </a:cubicBezTo>
                  <a:cubicBezTo>
                    <a:pt x="2256" y="14587"/>
                    <a:pt x="4297" y="13628"/>
                    <a:pt x="6248" y="12653"/>
                  </a:cubicBezTo>
                  <a:cubicBezTo>
                    <a:pt x="6277" y="12639"/>
                    <a:pt x="6289" y="12613"/>
                    <a:pt x="6289" y="12590"/>
                  </a:cubicBezTo>
                  <a:cubicBezTo>
                    <a:pt x="6734" y="12822"/>
                    <a:pt x="7210" y="13014"/>
                    <a:pt x="7658" y="13244"/>
                  </a:cubicBezTo>
                  <a:cubicBezTo>
                    <a:pt x="8195" y="13520"/>
                    <a:pt x="8733" y="13791"/>
                    <a:pt x="9272" y="14059"/>
                  </a:cubicBezTo>
                  <a:cubicBezTo>
                    <a:pt x="10328" y="14583"/>
                    <a:pt x="11389" y="15096"/>
                    <a:pt x="12460" y="15586"/>
                  </a:cubicBezTo>
                  <a:cubicBezTo>
                    <a:pt x="12473" y="15592"/>
                    <a:pt x="12485" y="15594"/>
                    <a:pt x="12496" y="15594"/>
                  </a:cubicBezTo>
                  <a:cubicBezTo>
                    <a:pt x="12531" y="15594"/>
                    <a:pt x="12561" y="15570"/>
                    <a:pt x="12575" y="15541"/>
                  </a:cubicBezTo>
                  <a:cubicBezTo>
                    <a:pt x="12579" y="15542"/>
                    <a:pt x="12583" y="15543"/>
                    <a:pt x="12587" y="15543"/>
                  </a:cubicBezTo>
                  <a:cubicBezTo>
                    <a:pt x="12602" y="15543"/>
                    <a:pt x="12615" y="15536"/>
                    <a:pt x="12624" y="15516"/>
                  </a:cubicBezTo>
                  <a:cubicBezTo>
                    <a:pt x="12648" y="15465"/>
                    <a:pt x="12662" y="15413"/>
                    <a:pt x="12671" y="15356"/>
                  </a:cubicBezTo>
                  <a:cubicBezTo>
                    <a:pt x="12679" y="15302"/>
                    <a:pt x="12690" y="15241"/>
                    <a:pt x="12658" y="15193"/>
                  </a:cubicBezTo>
                  <a:cubicBezTo>
                    <a:pt x="12655" y="15188"/>
                    <a:pt x="12650" y="15182"/>
                    <a:pt x="12646" y="15179"/>
                  </a:cubicBezTo>
                  <a:cubicBezTo>
                    <a:pt x="12748" y="13959"/>
                    <a:pt x="12679" y="12709"/>
                    <a:pt x="12684" y="11486"/>
                  </a:cubicBezTo>
                  <a:cubicBezTo>
                    <a:pt x="12687" y="10231"/>
                    <a:pt x="12697" y="8976"/>
                    <a:pt x="12690" y="7721"/>
                  </a:cubicBezTo>
                  <a:cubicBezTo>
                    <a:pt x="12676" y="5223"/>
                    <a:pt x="12739" y="2724"/>
                    <a:pt x="12648" y="226"/>
                  </a:cubicBezTo>
                  <a:cubicBezTo>
                    <a:pt x="12647" y="189"/>
                    <a:pt x="12626" y="165"/>
                    <a:pt x="12600" y="153"/>
                  </a:cubicBezTo>
                  <a:cubicBezTo>
                    <a:pt x="12592" y="137"/>
                    <a:pt x="12577" y="124"/>
                    <a:pt x="12552" y="124"/>
                  </a:cubicBezTo>
                  <a:cubicBezTo>
                    <a:pt x="9927" y="77"/>
                    <a:pt x="7291" y="1"/>
                    <a:pt x="4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20"/>
            <p:cNvSpPr/>
            <p:nvPr/>
          </p:nvSpPr>
          <p:spPr>
            <a:xfrm>
              <a:off x="5684148" y="471647"/>
              <a:ext cx="660059" cy="807486"/>
            </a:xfrm>
            <a:custGeom>
              <a:avLst/>
              <a:gdLst/>
              <a:ahLst/>
              <a:cxnLst/>
              <a:rect l="l" t="t" r="r" b="b"/>
              <a:pathLst>
                <a:path w="12451" h="15232" extrusionOk="0">
                  <a:moveTo>
                    <a:pt x="58" y="0"/>
                  </a:moveTo>
                  <a:cubicBezTo>
                    <a:pt x="58" y="7"/>
                    <a:pt x="60" y="10"/>
                    <a:pt x="60" y="16"/>
                  </a:cubicBezTo>
                  <a:cubicBezTo>
                    <a:pt x="57" y="2506"/>
                    <a:pt x="58" y="4997"/>
                    <a:pt x="45" y="7488"/>
                  </a:cubicBezTo>
                  <a:cubicBezTo>
                    <a:pt x="39" y="8732"/>
                    <a:pt x="40" y="9978"/>
                    <a:pt x="37" y="11224"/>
                  </a:cubicBezTo>
                  <a:cubicBezTo>
                    <a:pt x="33" y="12447"/>
                    <a:pt x="66" y="13681"/>
                    <a:pt x="0" y="14903"/>
                  </a:cubicBezTo>
                  <a:cubicBezTo>
                    <a:pt x="2031" y="14064"/>
                    <a:pt x="4066" y="13288"/>
                    <a:pt x="6034" y="12301"/>
                  </a:cubicBezTo>
                  <a:cubicBezTo>
                    <a:pt x="6046" y="12294"/>
                    <a:pt x="6058" y="12292"/>
                    <a:pt x="6070" y="12292"/>
                  </a:cubicBezTo>
                  <a:cubicBezTo>
                    <a:pt x="6078" y="12292"/>
                    <a:pt x="6086" y="12293"/>
                    <a:pt x="6094" y="12295"/>
                  </a:cubicBezTo>
                  <a:cubicBezTo>
                    <a:pt x="6099" y="12288"/>
                    <a:pt x="6106" y="12283"/>
                    <a:pt x="6117" y="12283"/>
                  </a:cubicBezTo>
                  <a:cubicBezTo>
                    <a:pt x="6117" y="12283"/>
                    <a:pt x="6118" y="12283"/>
                    <a:pt x="6119" y="12283"/>
                  </a:cubicBezTo>
                  <a:cubicBezTo>
                    <a:pt x="6591" y="12308"/>
                    <a:pt x="7054" y="12621"/>
                    <a:pt x="7466" y="12829"/>
                  </a:cubicBezTo>
                  <a:cubicBezTo>
                    <a:pt x="8003" y="13102"/>
                    <a:pt x="8541" y="13372"/>
                    <a:pt x="9081" y="13639"/>
                  </a:cubicBezTo>
                  <a:cubicBezTo>
                    <a:pt x="10182" y="14183"/>
                    <a:pt x="11292" y="14708"/>
                    <a:pt x="12403" y="15232"/>
                  </a:cubicBezTo>
                  <a:cubicBezTo>
                    <a:pt x="12407" y="15199"/>
                    <a:pt x="12412" y="15165"/>
                    <a:pt x="12412" y="15129"/>
                  </a:cubicBezTo>
                  <a:cubicBezTo>
                    <a:pt x="12412" y="15086"/>
                    <a:pt x="12399" y="15039"/>
                    <a:pt x="12416" y="14997"/>
                  </a:cubicBezTo>
                  <a:cubicBezTo>
                    <a:pt x="12418" y="14992"/>
                    <a:pt x="12421" y="14987"/>
                    <a:pt x="12424" y="14983"/>
                  </a:cubicBezTo>
                  <a:cubicBezTo>
                    <a:pt x="12327" y="13732"/>
                    <a:pt x="12405" y="12449"/>
                    <a:pt x="12410" y="11196"/>
                  </a:cubicBezTo>
                  <a:cubicBezTo>
                    <a:pt x="12413" y="9967"/>
                    <a:pt x="12414" y="8739"/>
                    <a:pt x="12426" y="7511"/>
                  </a:cubicBezTo>
                  <a:cubicBezTo>
                    <a:pt x="12450" y="5017"/>
                    <a:pt x="12407" y="2523"/>
                    <a:pt x="12345" y="29"/>
                  </a:cubicBezTo>
                  <a:cubicBezTo>
                    <a:pt x="12171" y="26"/>
                    <a:pt x="11997" y="24"/>
                    <a:pt x="11823" y="21"/>
                  </a:cubicBezTo>
                  <a:lnTo>
                    <a:pt x="11823" y="21"/>
                  </a:lnTo>
                  <a:cubicBezTo>
                    <a:pt x="11835" y="32"/>
                    <a:pt x="11842" y="47"/>
                    <a:pt x="11842" y="68"/>
                  </a:cubicBezTo>
                  <a:cubicBezTo>
                    <a:pt x="11852" y="2426"/>
                    <a:pt x="11869" y="4785"/>
                    <a:pt x="11882" y="7144"/>
                  </a:cubicBezTo>
                  <a:cubicBezTo>
                    <a:pt x="11896" y="9498"/>
                    <a:pt x="11976" y="11867"/>
                    <a:pt x="11900" y="14219"/>
                  </a:cubicBezTo>
                  <a:cubicBezTo>
                    <a:pt x="11899" y="14244"/>
                    <a:pt x="11881" y="14257"/>
                    <a:pt x="11863" y="14257"/>
                  </a:cubicBezTo>
                  <a:cubicBezTo>
                    <a:pt x="11853" y="14257"/>
                    <a:pt x="11843" y="14253"/>
                    <a:pt x="11835" y="14246"/>
                  </a:cubicBezTo>
                  <a:cubicBezTo>
                    <a:pt x="11823" y="14260"/>
                    <a:pt x="11807" y="14270"/>
                    <a:pt x="11788" y="14270"/>
                  </a:cubicBezTo>
                  <a:cubicBezTo>
                    <a:pt x="11779" y="14270"/>
                    <a:pt x="11769" y="14267"/>
                    <a:pt x="11759" y="14262"/>
                  </a:cubicBezTo>
                  <a:cubicBezTo>
                    <a:pt x="9912" y="13272"/>
                    <a:pt x="8031" y="12326"/>
                    <a:pt x="6217" y="11276"/>
                  </a:cubicBezTo>
                  <a:lnTo>
                    <a:pt x="6217" y="11276"/>
                  </a:lnTo>
                  <a:cubicBezTo>
                    <a:pt x="6224" y="11298"/>
                    <a:pt x="6219" y="11323"/>
                    <a:pt x="6191" y="11336"/>
                  </a:cubicBezTo>
                  <a:cubicBezTo>
                    <a:pt x="4403" y="12161"/>
                    <a:pt x="2583" y="13002"/>
                    <a:pt x="820" y="13761"/>
                  </a:cubicBezTo>
                  <a:lnTo>
                    <a:pt x="820" y="13774"/>
                  </a:lnTo>
                  <a:cubicBezTo>
                    <a:pt x="820" y="13814"/>
                    <a:pt x="784" y="13834"/>
                    <a:pt x="749" y="13834"/>
                  </a:cubicBezTo>
                  <a:cubicBezTo>
                    <a:pt x="713" y="13834"/>
                    <a:pt x="678" y="13814"/>
                    <a:pt x="678" y="13774"/>
                  </a:cubicBezTo>
                  <a:cubicBezTo>
                    <a:pt x="638" y="9186"/>
                    <a:pt x="580" y="4594"/>
                    <a:pt x="634" y="8"/>
                  </a:cubicBezTo>
                  <a:cubicBezTo>
                    <a:pt x="442" y="7"/>
                    <a:pt x="249" y="3"/>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20"/>
            <p:cNvSpPr/>
            <p:nvPr/>
          </p:nvSpPr>
          <p:spPr>
            <a:xfrm>
              <a:off x="5721415" y="470851"/>
              <a:ext cx="589393" cy="751187"/>
            </a:xfrm>
            <a:custGeom>
              <a:avLst/>
              <a:gdLst/>
              <a:ahLst/>
              <a:cxnLst/>
              <a:rect l="l" t="t" r="r" b="b"/>
              <a:pathLst>
                <a:path w="11118" h="14170" extrusionOk="0">
                  <a:moveTo>
                    <a:pt x="5316" y="0"/>
                  </a:moveTo>
                  <a:cubicBezTo>
                    <a:pt x="3837" y="0"/>
                    <a:pt x="2357" y="27"/>
                    <a:pt x="877" y="27"/>
                  </a:cubicBezTo>
                  <a:cubicBezTo>
                    <a:pt x="584" y="27"/>
                    <a:pt x="292" y="26"/>
                    <a:pt x="0" y="24"/>
                  </a:cubicBezTo>
                  <a:lnTo>
                    <a:pt x="0" y="24"/>
                  </a:lnTo>
                  <a:cubicBezTo>
                    <a:pt x="89" y="4568"/>
                    <a:pt x="89" y="9120"/>
                    <a:pt x="86" y="13666"/>
                  </a:cubicBezTo>
                  <a:cubicBezTo>
                    <a:pt x="1859" y="12853"/>
                    <a:pt x="3653" y="12077"/>
                    <a:pt x="5418" y="11245"/>
                  </a:cubicBezTo>
                  <a:cubicBezTo>
                    <a:pt x="5426" y="11241"/>
                    <a:pt x="5435" y="11239"/>
                    <a:pt x="5443" y="11239"/>
                  </a:cubicBezTo>
                  <a:cubicBezTo>
                    <a:pt x="5433" y="11211"/>
                    <a:pt x="5456" y="11177"/>
                    <a:pt x="5489" y="11177"/>
                  </a:cubicBezTo>
                  <a:cubicBezTo>
                    <a:pt x="5496" y="11177"/>
                    <a:pt x="5503" y="11179"/>
                    <a:pt x="5510" y="11182"/>
                  </a:cubicBezTo>
                  <a:cubicBezTo>
                    <a:pt x="7407" y="12117"/>
                    <a:pt x="9253" y="13171"/>
                    <a:pt x="11118" y="14169"/>
                  </a:cubicBezTo>
                  <a:cubicBezTo>
                    <a:pt x="11016" y="11838"/>
                    <a:pt x="11067" y="9492"/>
                    <a:pt x="11051" y="7158"/>
                  </a:cubicBezTo>
                  <a:cubicBezTo>
                    <a:pt x="11035" y="4800"/>
                    <a:pt x="11022" y="2441"/>
                    <a:pt x="11003" y="83"/>
                  </a:cubicBezTo>
                  <a:cubicBezTo>
                    <a:pt x="11003" y="61"/>
                    <a:pt x="11010" y="45"/>
                    <a:pt x="11023" y="35"/>
                  </a:cubicBezTo>
                  <a:cubicBezTo>
                    <a:pt x="9189" y="6"/>
                    <a:pt x="7351" y="4"/>
                    <a:pt x="5517" y="0"/>
                  </a:cubicBezTo>
                  <a:cubicBezTo>
                    <a:pt x="5450" y="0"/>
                    <a:pt x="5383" y="0"/>
                    <a:pt x="5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16" name="Google Shape;516;p20"/>
          <p:cNvSpPr txBox="1">
            <a:spLocks noGrp="1"/>
          </p:cNvSpPr>
          <p:nvPr>
            <p:ph type="subTitle" idx="1"/>
          </p:nvPr>
        </p:nvSpPr>
        <p:spPr>
          <a:xfrm flipH="1">
            <a:off x="2649475" y="2513525"/>
            <a:ext cx="3845100" cy="869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Gloria Hallelujah"/>
              <a:buNone/>
              <a:defRPr sz="16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None/>
              <a:defRPr sz="1400">
                <a:solidFill>
                  <a:schemeClr val="dk1"/>
                </a:solidFill>
              </a:defRPr>
            </a:lvl2pPr>
            <a:lvl3pPr lvl="2" algn="ctr" rtl="0">
              <a:lnSpc>
                <a:spcPct val="100000"/>
              </a:lnSpc>
              <a:spcBef>
                <a:spcPts val="0"/>
              </a:spcBef>
              <a:spcAft>
                <a:spcPts val="0"/>
              </a:spcAft>
              <a:buClr>
                <a:schemeClr val="dk1"/>
              </a:buClr>
              <a:buSzPts val="1400"/>
              <a:buNone/>
              <a:defRPr sz="1400">
                <a:solidFill>
                  <a:schemeClr val="dk1"/>
                </a:solidFill>
              </a:defRPr>
            </a:lvl3pPr>
            <a:lvl4pPr lvl="3" algn="ctr" rtl="0">
              <a:lnSpc>
                <a:spcPct val="100000"/>
              </a:lnSpc>
              <a:spcBef>
                <a:spcPts val="0"/>
              </a:spcBef>
              <a:spcAft>
                <a:spcPts val="0"/>
              </a:spcAft>
              <a:buClr>
                <a:schemeClr val="dk1"/>
              </a:buClr>
              <a:buSzPts val="1400"/>
              <a:buNone/>
              <a:defRPr sz="1400">
                <a:solidFill>
                  <a:schemeClr val="dk1"/>
                </a:solidFill>
              </a:defRPr>
            </a:lvl4pPr>
            <a:lvl5pPr lvl="4" algn="ctr" rtl="0">
              <a:lnSpc>
                <a:spcPct val="100000"/>
              </a:lnSpc>
              <a:spcBef>
                <a:spcPts val="0"/>
              </a:spcBef>
              <a:spcAft>
                <a:spcPts val="0"/>
              </a:spcAft>
              <a:buClr>
                <a:schemeClr val="dk1"/>
              </a:buClr>
              <a:buSzPts val="1400"/>
              <a:buNone/>
              <a:defRPr sz="1400">
                <a:solidFill>
                  <a:schemeClr val="dk1"/>
                </a:solidFill>
              </a:defRPr>
            </a:lvl5pPr>
            <a:lvl6pPr lvl="5" algn="ctr" rtl="0">
              <a:lnSpc>
                <a:spcPct val="100000"/>
              </a:lnSpc>
              <a:spcBef>
                <a:spcPts val="0"/>
              </a:spcBef>
              <a:spcAft>
                <a:spcPts val="0"/>
              </a:spcAft>
              <a:buClr>
                <a:schemeClr val="dk1"/>
              </a:buClr>
              <a:buSzPts val="1400"/>
              <a:buNone/>
              <a:defRPr sz="1400">
                <a:solidFill>
                  <a:schemeClr val="dk1"/>
                </a:solidFill>
              </a:defRPr>
            </a:lvl6pPr>
            <a:lvl7pPr lvl="6" algn="ctr" rtl="0">
              <a:lnSpc>
                <a:spcPct val="100000"/>
              </a:lnSpc>
              <a:spcBef>
                <a:spcPts val="0"/>
              </a:spcBef>
              <a:spcAft>
                <a:spcPts val="0"/>
              </a:spcAft>
              <a:buClr>
                <a:schemeClr val="dk1"/>
              </a:buClr>
              <a:buSzPts val="1400"/>
              <a:buNone/>
              <a:defRPr sz="1400">
                <a:solidFill>
                  <a:schemeClr val="dk1"/>
                </a:solidFill>
              </a:defRPr>
            </a:lvl7pPr>
            <a:lvl8pPr lvl="7" algn="ctr" rtl="0">
              <a:lnSpc>
                <a:spcPct val="100000"/>
              </a:lnSpc>
              <a:spcBef>
                <a:spcPts val="0"/>
              </a:spcBef>
              <a:spcAft>
                <a:spcPts val="0"/>
              </a:spcAft>
              <a:buClr>
                <a:schemeClr val="dk1"/>
              </a:buClr>
              <a:buSzPts val="1400"/>
              <a:buNone/>
              <a:defRPr sz="1400">
                <a:solidFill>
                  <a:schemeClr val="dk1"/>
                </a:solidFill>
              </a:defRPr>
            </a:lvl8pPr>
            <a:lvl9pPr lvl="8" algn="ctr" rtl="0">
              <a:lnSpc>
                <a:spcPct val="100000"/>
              </a:lnSpc>
              <a:spcBef>
                <a:spcPts val="0"/>
              </a:spcBef>
              <a:spcAft>
                <a:spcPts val="0"/>
              </a:spcAft>
              <a:buClr>
                <a:schemeClr val="dk1"/>
              </a:buClr>
              <a:buSzPts val="1400"/>
              <a:buNone/>
              <a:defRPr sz="1400">
                <a:solidFill>
                  <a:schemeClr val="dk1"/>
                </a:solidFill>
              </a:defRPr>
            </a:lvl9pPr>
          </a:lstStyle>
          <a:p>
            <a:endParaRPr/>
          </a:p>
        </p:txBody>
      </p:sp>
      <p:sp>
        <p:nvSpPr>
          <p:cNvPr id="517" name="Google Shape;517;p20"/>
          <p:cNvSpPr/>
          <p:nvPr/>
        </p:nvSpPr>
        <p:spPr>
          <a:xfrm>
            <a:off x="433397" y="3873365"/>
            <a:ext cx="559652" cy="537631"/>
          </a:xfrm>
          <a:custGeom>
            <a:avLst/>
            <a:gdLst/>
            <a:ahLst/>
            <a:cxnLst/>
            <a:rect l="l" t="t" r="r" b="b"/>
            <a:pathLst>
              <a:path w="3941" h="3786" extrusionOk="0">
                <a:moveTo>
                  <a:pt x="2590" y="410"/>
                </a:moveTo>
                <a:cubicBezTo>
                  <a:pt x="2599" y="410"/>
                  <a:pt x="2603" y="418"/>
                  <a:pt x="2606" y="432"/>
                </a:cubicBezTo>
                <a:cubicBezTo>
                  <a:pt x="2612" y="467"/>
                  <a:pt x="2609" y="510"/>
                  <a:pt x="2601" y="528"/>
                </a:cubicBezTo>
                <a:cubicBezTo>
                  <a:pt x="2592" y="547"/>
                  <a:pt x="2589" y="613"/>
                  <a:pt x="2594" y="677"/>
                </a:cubicBezTo>
                <a:cubicBezTo>
                  <a:pt x="2599" y="740"/>
                  <a:pt x="2591" y="856"/>
                  <a:pt x="2574" y="935"/>
                </a:cubicBezTo>
                <a:cubicBezTo>
                  <a:pt x="2558" y="1013"/>
                  <a:pt x="2555" y="1111"/>
                  <a:pt x="2567" y="1154"/>
                </a:cubicBezTo>
                <a:cubicBezTo>
                  <a:pt x="2590" y="1227"/>
                  <a:pt x="2599" y="1232"/>
                  <a:pt x="2755" y="1262"/>
                </a:cubicBezTo>
                <a:cubicBezTo>
                  <a:pt x="2846" y="1279"/>
                  <a:pt x="2956" y="1305"/>
                  <a:pt x="3003" y="1321"/>
                </a:cubicBezTo>
                <a:cubicBezTo>
                  <a:pt x="3049" y="1335"/>
                  <a:pt x="3174" y="1360"/>
                  <a:pt x="3279" y="1375"/>
                </a:cubicBezTo>
                <a:cubicBezTo>
                  <a:pt x="3533" y="1411"/>
                  <a:pt x="3610" y="1431"/>
                  <a:pt x="3598" y="1454"/>
                </a:cubicBezTo>
                <a:cubicBezTo>
                  <a:pt x="3593" y="1466"/>
                  <a:pt x="3377" y="1549"/>
                  <a:pt x="3120" y="1639"/>
                </a:cubicBezTo>
                <a:cubicBezTo>
                  <a:pt x="2601" y="1819"/>
                  <a:pt x="2539" y="1873"/>
                  <a:pt x="2695" y="2002"/>
                </a:cubicBezTo>
                <a:cubicBezTo>
                  <a:pt x="2742" y="2041"/>
                  <a:pt x="2909" y="2204"/>
                  <a:pt x="3069" y="2369"/>
                </a:cubicBezTo>
                <a:lnTo>
                  <a:pt x="3359" y="2666"/>
                </a:lnTo>
                <a:lnTo>
                  <a:pt x="3237" y="2646"/>
                </a:lnTo>
                <a:cubicBezTo>
                  <a:pt x="3170" y="2636"/>
                  <a:pt x="2955" y="2593"/>
                  <a:pt x="2758" y="2550"/>
                </a:cubicBezTo>
                <a:cubicBezTo>
                  <a:pt x="2592" y="2515"/>
                  <a:pt x="2484" y="2498"/>
                  <a:pt x="2423" y="2498"/>
                </a:cubicBezTo>
                <a:cubicBezTo>
                  <a:pt x="2392" y="2498"/>
                  <a:pt x="2373" y="2502"/>
                  <a:pt x="2364" y="2511"/>
                </a:cubicBezTo>
                <a:cubicBezTo>
                  <a:pt x="2345" y="2532"/>
                  <a:pt x="2330" y="2622"/>
                  <a:pt x="2331" y="2713"/>
                </a:cubicBezTo>
                <a:cubicBezTo>
                  <a:pt x="2332" y="2803"/>
                  <a:pt x="2323" y="2954"/>
                  <a:pt x="2309" y="3050"/>
                </a:cubicBezTo>
                <a:cubicBezTo>
                  <a:pt x="2295" y="3145"/>
                  <a:pt x="2289" y="3245"/>
                  <a:pt x="2294" y="3270"/>
                </a:cubicBezTo>
                <a:cubicBezTo>
                  <a:pt x="2300" y="3297"/>
                  <a:pt x="2297" y="3309"/>
                  <a:pt x="2290" y="3309"/>
                </a:cubicBezTo>
                <a:cubicBezTo>
                  <a:pt x="2276" y="3309"/>
                  <a:pt x="2243" y="3265"/>
                  <a:pt x="2216" y="3199"/>
                </a:cubicBezTo>
                <a:cubicBezTo>
                  <a:pt x="2196" y="3147"/>
                  <a:pt x="2135" y="3007"/>
                  <a:pt x="2082" y="2891"/>
                </a:cubicBezTo>
                <a:cubicBezTo>
                  <a:pt x="2030" y="2774"/>
                  <a:pt x="1974" y="2644"/>
                  <a:pt x="1961" y="2606"/>
                </a:cubicBezTo>
                <a:cubicBezTo>
                  <a:pt x="1941" y="2548"/>
                  <a:pt x="1920" y="2534"/>
                  <a:pt x="1854" y="2532"/>
                </a:cubicBezTo>
                <a:cubicBezTo>
                  <a:pt x="1853" y="2532"/>
                  <a:pt x="1853" y="2532"/>
                  <a:pt x="1853" y="2532"/>
                </a:cubicBezTo>
                <a:cubicBezTo>
                  <a:pt x="1777" y="2532"/>
                  <a:pt x="1468" y="2664"/>
                  <a:pt x="1272" y="2783"/>
                </a:cubicBezTo>
                <a:cubicBezTo>
                  <a:pt x="1229" y="2809"/>
                  <a:pt x="1147" y="2851"/>
                  <a:pt x="1092" y="2876"/>
                </a:cubicBezTo>
                <a:lnTo>
                  <a:pt x="992" y="2922"/>
                </a:lnTo>
                <a:lnTo>
                  <a:pt x="1194" y="2531"/>
                </a:lnTo>
                <a:cubicBezTo>
                  <a:pt x="1347" y="2231"/>
                  <a:pt x="1391" y="2125"/>
                  <a:pt x="1381" y="2077"/>
                </a:cubicBezTo>
                <a:cubicBezTo>
                  <a:pt x="1368" y="2025"/>
                  <a:pt x="1317" y="1996"/>
                  <a:pt x="1044" y="1880"/>
                </a:cubicBezTo>
                <a:cubicBezTo>
                  <a:pt x="866" y="1804"/>
                  <a:pt x="659" y="1728"/>
                  <a:pt x="581" y="1706"/>
                </a:cubicBezTo>
                <a:cubicBezTo>
                  <a:pt x="501" y="1685"/>
                  <a:pt x="442" y="1665"/>
                  <a:pt x="444" y="1659"/>
                </a:cubicBezTo>
                <a:cubicBezTo>
                  <a:pt x="447" y="1654"/>
                  <a:pt x="521" y="1645"/>
                  <a:pt x="614" y="1640"/>
                </a:cubicBezTo>
                <a:cubicBezTo>
                  <a:pt x="705" y="1635"/>
                  <a:pt x="829" y="1620"/>
                  <a:pt x="896" y="1607"/>
                </a:cubicBezTo>
                <a:cubicBezTo>
                  <a:pt x="960" y="1595"/>
                  <a:pt x="1127" y="1580"/>
                  <a:pt x="1264" y="1575"/>
                </a:cubicBezTo>
                <a:cubicBezTo>
                  <a:pt x="1550" y="1564"/>
                  <a:pt x="1602" y="1522"/>
                  <a:pt x="1540" y="1348"/>
                </a:cubicBezTo>
                <a:cubicBezTo>
                  <a:pt x="1517" y="1285"/>
                  <a:pt x="1481" y="1150"/>
                  <a:pt x="1459" y="1046"/>
                </a:cubicBezTo>
                <a:cubicBezTo>
                  <a:pt x="1436" y="942"/>
                  <a:pt x="1405" y="815"/>
                  <a:pt x="1389" y="762"/>
                </a:cubicBezTo>
                <a:cubicBezTo>
                  <a:pt x="1366" y="682"/>
                  <a:pt x="1362" y="642"/>
                  <a:pt x="1378" y="642"/>
                </a:cubicBezTo>
                <a:cubicBezTo>
                  <a:pt x="1392" y="642"/>
                  <a:pt x="1422" y="675"/>
                  <a:pt x="1466" y="740"/>
                </a:cubicBezTo>
                <a:cubicBezTo>
                  <a:pt x="1555" y="874"/>
                  <a:pt x="1817" y="1083"/>
                  <a:pt x="1904" y="1091"/>
                </a:cubicBezTo>
                <a:cubicBezTo>
                  <a:pt x="1905" y="1091"/>
                  <a:pt x="1906" y="1091"/>
                  <a:pt x="1907" y="1091"/>
                </a:cubicBezTo>
                <a:cubicBezTo>
                  <a:pt x="1934" y="1091"/>
                  <a:pt x="1978" y="1064"/>
                  <a:pt x="2004" y="1030"/>
                </a:cubicBezTo>
                <a:cubicBezTo>
                  <a:pt x="2033" y="995"/>
                  <a:pt x="2177" y="832"/>
                  <a:pt x="2326" y="667"/>
                </a:cubicBezTo>
                <a:cubicBezTo>
                  <a:pt x="2496" y="478"/>
                  <a:pt x="2563" y="410"/>
                  <a:pt x="2590" y="410"/>
                </a:cubicBezTo>
                <a:close/>
                <a:moveTo>
                  <a:pt x="2709" y="0"/>
                </a:moveTo>
                <a:cubicBezTo>
                  <a:pt x="2682" y="0"/>
                  <a:pt x="2652" y="9"/>
                  <a:pt x="2622" y="27"/>
                </a:cubicBezTo>
                <a:cubicBezTo>
                  <a:pt x="2580" y="52"/>
                  <a:pt x="2547" y="89"/>
                  <a:pt x="2550" y="107"/>
                </a:cubicBezTo>
                <a:cubicBezTo>
                  <a:pt x="2552" y="126"/>
                  <a:pt x="2468" y="241"/>
                  <a:pt x="2365" y="360"/>
                </a:cubicBezTo>
                <a:cubicBezTo>
                  <a:pt x="2262" y="480"/>
                  <a:pt x="2174" y="588"/>
                  <a:pt x="2171" y="597"/>
                </a:cubicBezTo>
                <a:cubicBezTo>
                  <a:pt x="2168" y="607"/>
                  <a:pt x="2146" y="631"/>
                  <a:pt x="2122" y="652"/>
                </a:cubicBezTo>
                <a:cubicBezTo>
                  <a:pt x="2098" y="672"/>
                  <a:pt x="2039" y="733"/>
                  <a:pt x="1989" y="790"/>
                </a:cubicBezTo>
                <a:cubicBezTo>
                  <a:pt x="1939" y="846"/>
                  <a:pt x="1914" y="869"/>
                  <a:pt x="1886" y="869"/>
                </a:cubicBezTo>
                <a:cubicBezTo>
                  <a:pt x="1868" y="869"/>
                  <a:pt x="1850" y="860"/>
                  <a:pt x="1824" y="844"/>
                </a:cubicBezTo>
                <a:cubicBezTo>
                  <a:pt x="1782" y="818"/>
                  <a:pt x="1694" y="726"/>
                  <a:pt x="1626" y="635"/>
                </a:cubicBezTo>
                <a:cubicBezTo>
                  <a:pt x="1442" y="390"/>
                  <a:pt x="1245" y="223"/>
                  <a:pt x="1149" y="223"/>
                </a:cubicBezTo>
                <a:cubicBezTo>
                  <a:pt x="1133" y="223"/>
                  <a:pt x="1120" y="228"/>
                  <a:pt x="1110" y="237"/>
                </a:cubicBezTo>
                <a:cubicBezTo>
                  <a:pt x="1064" y="282"/>
                  <a:pt x="1073" y="379"/>
                  <a:pt x="1140" y="584"/>
                </a:cubicBezTo>
                <a:cubicBezTo>
                  <a:pt x="1172" y="680"/>
                  <a:pt x="1214" y="830"/>
                  <a:pt x="1232" y="915"/>
                </a:cubicBezTo>
                <a:cubicBezTo>
                  <a:pt x="1250" y="1000"/>
                  <a:pt x="1281" y="1139"/>
                  <a:pt x="1299" y="1225"/>
                </a:cubicBezTo>
                <a:cubicBezTo>
                  <a:pt x="1320" y="1320"/>
                  <a:pt x="1320" y="1376"/>
                  <a:pt x="1298" y="1376"/>
                </a:cubicBezTo>
                <a:cubicBezTo>
                  <a:pt x="1298" y="1376"/>
                  <a:pt x="1298" y="1376"/>
                  <a:pt x="1297" y="1376"/>
                </a:cubicBezTo>
                <a:cubicBezTo>
                  <a:pt x="1292" y="1376"/>
                  <a:pt x="1286" y="1375"/>
                  <a:pt x="1277" y="1375"/>
                </a:cubicBezTo>
                <a:cubicBezTo>
                  <a:pt x="1133" y="1375"/>
                  <a:pt x="477" y="1451"/>
                  <a:pt x="286" y="1491"/>
                </a:cubicBezTo>
                <a:cubicBezTo>
                  <a:pt x="107" y="1529"/>
                  <a:pt x="61" y="1551"/>
                  <a:pt x="30" y="1616"/>
                </a:cubicBezTo>
                <a:cubicBezTo>
                  <a:pt x="0" y="1678"/>
                  <a:pt x="5" y="1706"/>
                  <a:pt x="52" y="1745"/>
                </a:cubicBezTo>
                <a:cubicBezTo>
                  <a:pt x="84" y="1772"/>
                  <a:pt x="151" y="1797"/>
                  <a:pt x="200" y="1800"/>
                </a:cubicBezTo>
                <a:cubicBezTo>
                  <a:pt x="291" y="1807"/>
                  <a:pt x="952" y="2025"/>
                  <a:pt x="1105" y="2098"/>
                </a:cubicBezTo>
                <a:lnTo>
                  <a:pt x="1188" y="2138"/>
                </a:lnTo>
                <a:lnTo>
                  <a:pt x="1040" y="2445"/>
                </a:lnTo>
                <a:cubicBezTo>
                  <a:pt x="957" y="2616"/>
                  <a:pt x="844" y="2808"/>
                  <a:pt x="785" y="2877"/>
                </a:cubicBezTo>
                <a:cubicBezTo>
                  <a:pt x="620" y="3073"/>
                  <a:pt x="575" y="3250"/>
                  <a:pt x="680" y="3302"/>
                </a:cubicBezTo>
                <a:cubicBezTo>
                  <a:pt x="682" y="3303"/>
                  <a:pt x="686" y="3304"/>
                  <a:pt x="690" y="3304"/>
                </a:cubicBezTo>
                <a:cubicBezTo>
                  <a:pt x="748" y="3304"/>
                  <a:pt x="952" y="3183"/>
                  <a:pt x="978" y="3130"/>
                </a:cubicBezTo>
                <a:cubicBezTo>
                  <a:pt x="987" y="3111"/>
                  <a:pt x="1002" y="3099"/>
                  <a:pt x="1016" y="3099"/>
                </a:cubicBezTo>
                <a:cubicBezTo>
                  <a:pt x="1018" y="3099"/>
                  <a:pt x="1021" y="3099"/>
                  <a:pt x="1024" y="3100"/>
                </a:cubicBezTo>
                <a:cubicBezTo>
                  <a:pt x="1025" y="3101"/>
                  <a:pt x="1026" y="3101"/>
                  <a:pt x="1027" y="3101"/>
                </a:cubicBezTo>
                <a:cubicBezTo>
                  <a:pt x="1069" y="3101"/>
                  <a:pt x="1386" y="2948"/>
                  <a:pt x="1674" y="2788"/>
                </a:cubicBezTo>
                <a:cubicBezTo>
                  <a:pt x="1726" y="2759"/>
                  <a:pt x="1765" y="2744"/>
                  <a:pt x="1793" y="2744"/>
                </a:cubicBezTo>
                <a:cubicBezTo>
                  <a:pt x="1831" y="2744"/>
                  <a:pt x="1852" y="2770"/>
                  <a:pt x="1864" y="2823"/>
                </a:cubicBezTo>
                <a:cubicBezTo>
                  <a:pt x="1887" y="2910"/>
                  <a:pt x="2191" y="3608"/>
                  <a:pt x="2250" y="3705"/>
                </a:cubicBezTo>
                <a:cubicBezTo>
                  <a:pt x="2289" y="3767"/>
                  <a:pt x="2314" y="3785"/>
                  <a:pt x="2366" y="3785"/>
                </a:cubicBezTo>
                <a:cubicBezTo>
                  <a:pt x="2368" y="3785"/>
                  <a:pt x="2369" y="3785"/>
                  <a:pt x="2371" y="3785"/>
                </a:cubicBezTo>
                <a:cubicBezTo>
                  <a:pt x="2463" y="3782"/>
                  <a:pt x="2481" y="3737"/>
                  <a:pt x="2476" y="3523"/>
                </a:cubicBezTo>
                <a:cubicBezTo>
                  <a:pt x="2473" y="3425"/>
                  <a:pt x="2482" y="3223"/>
                  <a:pt x="2496" y="3073"/>
                </a:cubicBezTo>
                <a:cubicBezTo>
                  <a:pt x="2510" y="2923"/>
                  <a:pt x="2521" y="2777"/>
                  <a:pt x="2523" y="2747"/>
                </a:cubicBezTo>
                <a:cubicBezTo>
                  <a:pt x="2523" y="2725"/>
                  <a:pt x="2536" y="2714"/>
                  <a:pt x="2579" y="2714"/>
                </a:cubicBezTo>
                <a:cubicBezTo>
                  <a:pt x="2623" y="2714"/>
                  <a:pt x="2699" y="2726"/>
                  <a:pt x="2826" y="2750"/>
                </a:cubicBezTo>
                <a:cubicBezTo>
                  <a:pt x="2994" y="2781"/>
                  <a:pt x="3221" y="2830"/>
                  <a:pt x="3335" y="2859"/>
                </a:cubicBezTo>
                <a:cubicBezTo>
                  <a:pt x="3414" y="2879"/>
                  <a:pt x="3481" y="2888"/>
                  <a:pt x="3535" y="2888"/>
                </a:cubicBezTo>
                <a:cubicBezTo>
                  <a:pt x="3727" y="2888"/>
                  <a:pt x="3758" y="2772"/>
                  <a:pt x="3572" y="2602"/>
                </a:cubicBezTo>
                <a:cubicBezTo>
                  <a:pt x="3354" y="2405"/>
                  <a:pt x="2936" y="1957"/>
                  <a:pt x="2951" y="1937"/>
                </a:cubicBezTo>
                <a:cubicBezTo>
                  <a:pt x="2958" y="1927"/>
                  <a:pt x="3181" y="1835"/>
                  <a:pt x="3442" y="1735"/>
                </a:cubicBezTo>
                <a:cubicBezTo>
                  <a:pt x="3703" y="1634"/>
                  <a:pt x="3925" y="1538"/>
                  <a:pt x="3933" y="1522"/>
                </a:cubicBezTo>
                <a:cubicBezTo>
                  <a:pt x="3940" y="1507"/>
                  <a:pt x="3936" y="1464"/>
                  <a:pt x="3923" y="1430"/>
                </a:cubicBezTo>
                <a:cubicBezTo>
                  <a:pt x="3893" y="1347"/>
                  <a:pt x="3653" y="1255"/>
                  <a:pt x="3292" y="1189"/>
                </a:cubicBezTo>
                <a:cubicBezTo>
                  <a:pt x="3144" y="1161"/>
                  <a:pt x="2965" y="1125"/>
                  <a:pt x="2887" y="1106"/>
                </a:cubicBezTo>
                <a:lnTo>
                  <a:pt x="2747" y="1072"/>
                </a:lnTo>
                <a:lnTo>
                  <a:pt x="2767" y="875"/>
                </a:lnTo>
                <a:cubicBezTo>
                  <a:pt x="2778" y="768"/>
                  <a:pt x="2787" y="604"/>
                  <a:pt x="2787" y="514"/>
                </a:cubicBezTo>
                <a:cubicBezTo>
                  <a:pt x="2789" y="425"/>
                  <a:pt x="2795" y="347"/>
                  <a:pt x="2803" y="345"/>
                </a:cubicBezTo>
                <a:cubicBezTo>
                  <a:pt x="2828" y="336"/>
                  <a:pt x="2836" y="101"/>
                  <a:pt x="2812" y="62"/>
                </a:cubicBezTo>
                <a:cubicBezTo>
                  <a:pt x="2787" y="21"/>
                  <a:pt x="2751" y="0"/>
                  <a:pt x="2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grpSp>
        <p:nvGrpSpPr>
          <p:cNvPr id="518" name="Google Shape;518;p20"/>
          <p:cNvGrpSpPr/>
          <p:nvPr/>
        </p:nvGrpSpPr>
        <p:grpSpPr>
          <a:xfrm>
            <a:off x="8028956" y="4262978"/>
            <a:ext cx="394966" cy="325088"/>
            <a:chOff x="6815683" y="2849752"/>
            <a:chExt cx="186975" cy="153895"/>
          </a:xfrm>
        </p:grpSpPr>
        <p:sp>
          <p:nvSpPr>
            <p:cNvPr id="519" name="Google Shape;519;p20"/>
            <p:cNvSpPr/>
            <p:nvPr/>
          </p:nvSpPr>
          <p:spPr>
            <a:xfrm>
              <a:off x="6822044" y="2861043"/>
              <a:ext cx="172556" cy="131365"/>
            </a:xfrm>
            <a:custGeom>
              <a:avLst/>
              <a:gdLst/>
              <a:ahLst/>
              <a:cxnLst/>
              <a:rect l="l" t="t" r="r" b="b"/>
              <a:pathLst>
                <a:path w="3255" h="2478" extrusionOk="0">
                  <a:moveTo>
                    <a:pt x="1618" y="0"/>
                  </a:moveTo>
                  <a:cubicBezTo>
                    <a:pt x="1601" y="0"/>
                    <a:pt x="1578" y="4"/>
                    <a:pt x="1546" y="13"/>
                  </a:cubicBezTo>
                  <a:cubicBezTo>
                    <a:pt x="1346" y="66"/>
                    <a:pt x="1211" y="447"/>
                    <a:pt x="1130" y="664"/>
                  </a:cubicBezTo>
                  <a:cubicBezTo>
                    <a:pt x="1153" y="691"/>
                    <a:pt x="1138" y="741"/>
                    <a:pt x="1100" y="756"/>
                  </a:cubicBezTo>
                  <a:lnTo>
                    <a:pt x="1101" y="759"/>
                  </a:lnTo>
                  <a:cubicBezTo>
                    <a:pt x="1081" y="762"/>
                    <a:pt x="1061" y="763"/>
                    <a:pt x="1041" y="766"/>
                  </a:cubicBezTo>
                  <a:cubicBezTo>
                    <a:pt x="1017" y="773"/>
                    <a:pt x="993" y="779"/>
                    <a:pt x="969" y="786"/>
                  </a:cubicBezTo>
                  <a:cubicBezTo>
                    <a:pt x="964" y="789"/>
                    <a:pt x="958" y="791"/>
                    <a:pt x="953" y="791"/>
                  </a:cubicBezTo>
                  <a:cubicBezTo>
                    <a:pt x="944" y="791"/>
                    <a:pt x="935" y="786"/>
                    <a:pt x="929" y="778"/>
                  </a:cubicBezTo>
                  <a:cubicBezTo>
                    <a:pt x="811" y="787"/>
                    <a:pt x="694" y="788"/>
                    <a:pt x="576" y="789"/>
                  </a:cubicBezTo>
                  <a:cubicBezTo>
                    <a:pt x="574" y="789"/>
                    <a:pt x="572" y="789"/>
                    <a:pt x="569" y="789"/>
                  </a:cubicBezTo>
                  <a:cubicBezTo>
                    <a:pt x="520" y="789"/>
                    <a:pt x="433" y="779"/>
                    <a:pt x="348" y="779"/>
                  </a:cubicBezTo>
                  <a:cubicBezTo>
                    <a:pt x="255" y="779"/>
                    <a:pt x="164" y="791"/>
                    <a:pt x="127" y="840"/>
                  </a:cubicBezTo>
                  <a:cubicBezTo>
                    <a:pt x="0" y="1010"/>
                    <a:pt x="768" y="1374"/>
                    <a:pt x="889" y="1439"/>
                  </a:cubicBezTo>
                  <a:cubicBezTo>
                    <a:pt x="898" y="1445"/>
                    <a:pt x="905" y="1451"/>
                    <a:pt x="911" y="1458"/>
                  </a:cubicBezTo>
                  <a:cubicBezTo>
                    <a:pt x="932" y="1464"/>
                    <a:pt x="949" y="1483"/>
                    <a:pt x="940" y="1509"/>
                  </a:cubicBezTo>
                  <a:cubicBezTo>
                    <a:pt x="887" y="1667"/>
                    <a:pt x="837" y="1826"/>
                    <a:pt x="797" y="1989"/>
                  </a:cubicBezTo>
                  <a:cubicBezTo>
                    <a:pt x="777" y="2073"/>
                    <a:pt x="761" y="2157"/>
                    <a:pt x="751" y="2244"/>
                  </a:cubicBezTo>
                  <a:cubicBezTo>
                    <a:pt x="739" y="2338"/>
                    <a:pt x="693" y="2446"/>
                    <a:pt x="790" y="2474"/>
                  </a:cubicBezTo>
                  <a:cubicBezTo>
                    <a:pt x="798" y="2476"/>
                    <a:pt x="806" y="2477"/>
                    <a:pt x="815" y="2477"/>
                  </a:cubicBezTo>
                  <a:cubicBezTo>
                    <a:pt x="943" y="2477"/>
                    <a:pt x="1158" y="2240"/>
                    <a:pt x="1251" y="2158"/>
                  </a:cubicBezTo>
                  <a:cubicBezTo>
                    <a:pt x="1369" y="2056"/>
                    <a:pt x="1478" y="1947"/>
                    <a:pt x="1590" y="1840"/>
                  </a:cubicBezTo>
                  <a:cubicBezTo>
                    <a:pt x="1607" y="1824"/>
                    <a:pt x="1625" y="1817"/>
                    <a:pt x="1642" y="1817"/>
                  </a:cubicBezTo>
                  <a:cubicBezTo>
                    <a:pt x="1675" y="1817"/>
                    <a:pt x="1706" y="1842"/>
                    <a:pt x="1717" y="1873"/>
                  </a:cubicBezTo>
                  <a:cubicBezTo>
                    <a:pt x="1996" y="2112"/>
                    <a:pt x="2307" y="2289"/>
                    <a:pt x="2658" y="2391"/>
                  </a:cubicBezTo>
                  <a:cubicBezTo>
                    <a:pt x="2643" y="2234"/>
                    <a:pt x="2618" y="2080"/>
                    <a:pt x="2573" y="1928"/>
                  </a:cubicBezTo>
                  <a:cubicBezTo>
                    <a:pt x="2525" y="1760"/>
                    <a:pt x="2432" y="1607"/>
                    <a:pt x="2392" y="1438"/>
                  </a:cubicBezTo>
                  <a:cubicBezTo>
                    <a:pt x="2384" y="1403"/>
                    <a:pt x="2409" y="1369"/>
                    <a:pt x="2440" y="1359"/>
                  </a:cubicBezTo>
                  <a:cubicBezTo>
                    <a:pt x="2440" y="1342"/>
                    <a:pt x="2449" y="1325"/>
                    <a:pt x="2469" y="1313"/>
                  </a:cubicBezTo>
                  <a:cubicBezTo>
                    <a:pt x="2566" y="1251"/>
                    <a:pt x="3254" y="784"/>
                    <a:pt x="3174" y="661"/>
                  </a:cubicBezTo>
                  <a:cubicBezTo>
                    <a:pt x="3156" y="633"/>
                    <a:pt x="3089" y="624"/>
                    <a:pt x="3008" y="624"/>
                  </a:cubicBezTo>
                  <a:cubicBezTo>
                    <a:pt x="2877" y="624"/>
                    <a:pt x="2710" y="647"/>
                    <a:pt x="2652" y="651"/>
                  </a:cubicBezTo>
                  <a:cubicBezTo>
                    <a:pt x="2482" y="663"/>
                    <a:pt x="2314" y="691"/>
                    <a:pt x="2145" y="695"/>
                  </a:cubicBezTo>
                  <a:cubicBezTo>
                    <a:pt x="2144" y="695"/>
                    <a:pt x="2143" y="695"/>
                    <a:pt x="2141" y="695"/>
                  </a:cubicBezTo>
                  <a:cubicBezTo>
                    <a:pt x="2106" y="695"/>
                    <a:pt x="2084" y="670"/>
                    <a:pt x="2076" y="641"/>
                  </a:cubicBezTo>
                  <a:cubicBezTo>
                    <a:pt x="2062" y="637"/>
                    <a:pt x="2049" y="631"/>
                    <a:pt x="2041" y="618"/>
                  </a:cubicBezTo>
                  <a:cubicBezTo>
                    <a:pt x="1967" y="512"/>
                    <a:pt x="1928" y="388"/>
                    <a:pt x="1860" y="278"/>
                  </a:cubicBezTo>
                  <a:cubicBezTo>
                    <a:pt x="1821" y="214"/>
                    <a:pt x="1777" y="151"/>
                    <a:pt x="1730" y="94"/>
                  </a:cubicBezTo>
                  <a:cubicBezTo>
                    <a:pt x="1678" y="31"/>
                    <a:pt x="1665" y="0"/>
                    <a:pt x="1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 name="Google Shape;520;p20"/>
            <p:cNvSpPr/>
            <p:nvPr/>
          </p:nvSpPr>
          <p:spPr>
            <a:xfrm>
              <a:off x="6815683" y="2849752"/>
              <a:ext cx="186975" cy="153895"/>
            </a:xfrm>
            <a:custGeom>
              <a:avLst/>
              <a:gdLst/>
              <a:ahLst/>
              <a:cxnLst/>
              <a:rect l="l" t="t" r="r" b="b"/>
              <a:pathLst>
                <a:path w="3527" h="2903" extrusionOk="0">
                  <a:moveTo>
                    <a:pt x="1738" y="213"/>
                  </a:moveTo>
                  <a:cubicBezTo>
                    <a:pt x="1785" y="213"/>
                    <a:pt x="1798" y="244"/>
                    <a:pt x="1850" y="307"/>
                  </a:cubicBezTo>
                  <a:cubicBezTo>
                    <a:pt x="1897" y="365"/>
                    <a:pt x="1941" y="427"/>
                    <a:pt x="1980" y="491"/>
                  </a:cubicBezTo>
                  <a:cubicBezTo>
                    <a:pt x="2048" y="601"/>
                    <a:pt x="2087" y="725"/>
                    <a:pt x="2161" y="831"/>
                  </a:cubicBezTo>
                  <a:cubicBezTo>
                    <a:pt x="2169" y="844"/>
                    <a:pt x="2182" y="850"/>
                    <a:pt x="2196" y="854"/>
                  </a:cubicBezTo>
                  <a:cubicBezTo>
                    <a:pt x="2204" y="883"/>
                    <a:pt x="2226" y="908"/>
                    <a:pt x="2261" y="908"/>
                  </a:cubicBezTo>
                  <a:cubicBezTo>
                    <a:pt x="2263" y="908"/>
                    <a:pt x="2264" y="908"/>
                    <a:pt x="2265" y="908"/>
                  </a:cubicBezTo>
                  <a:cubicBezTo>
                    <a:pt x="2434" y="904"/>
                    <a:pt x="2602" y="876"/>
                    <a:pt x="2772" y="864"/>
                  </a:cubicBezTo>
                  <a:cubicBezTo>
                    <a:pt x="2830" y="860"/>
                    <a:pt x="2997" y="837"/>
                    <a:pt x="3128" y="837"/>
                  </a:cubicBezTo>
                  <a:cubicBezTo>
                    <a:pt x="3209" y="837"/>
                    <a:pt x="3276" y="846"/>
                    <a:pt x="3294" y="874"/>
                  </a:cubicBezTo>
                  <a:cubicBezTo>
                    <a:pt x="3374" y="997"/>
                    <a:pt x="2686" y="1464"/>
                    <a:pt x="2589" y="1526"/>
                  </a:cubicBezTo>
                  <a:cubicBezTo>
                    <a:pt x="2569" y="1538"/>
                    <a:pt x="2560" y="1555"/>
                    <a:pt x="2560" y="1572"/>
                  </a:cubicBezTo>
                  <a:cubicBezTo>
                    <a:pt x="2529" y="1582"/>
                    <a:pt x="2504" y="1616"/>
                    <a:pt x="2512" y="1651"/>
                  </a:cubicBezTo>
                  <a:cubicBezTo>
                    <a:pt x="2552" y="1820"/>
                    <a:pt x="2645" y="1974"/>
                    <a:pt x="2693" y="2141"/>
                  </a:cubicBezTo>
                  <a:cubicBezTo>
                    <a:pt x="2738" y="2293"/>
                    <a:pt x="2763" y="2447"/>
                    <a:pt x="2778" y="2604"/>
                  </a:cubicBezTo>
                  <a:cubicBezTo>
                    <a:pt x="2427" y="2502"/>
                    <a:pt x="2116" y="2325"/>
                    <a:pt x="1837" y="2086"/>
                  </a:cubicBezTo>
                  <a:cubicBezTo>
                    <a:pt x="1826" y="2055"/>
                    <a:pt x="1795" y="2030"/>
                    <a:pt x="1762" y="2030"/>
                  </a:cubicBezTo>
                  <a:cubicBezTo>
                    <a:pt x="1745" y="2030"/>
                    <a:pt x="1727" y="2037"/>
                    <a:pt x="1710" y="2053"/>
                  </a:cubicBezTo>
                  <a:cubicBezTo>
                    <a:pt x="1599" y="2160"/>
                    <a:pt x="1489" y="2269"/>
                    <a:pt x="1371" y="2371"/>
                  </a:cubicBezTo>
                  <a:cubicBezTo>
                    <a:pt x="1278" y="2453"/>
                    <a:pt x="1062" y="2691"/>
                    <a:pt x="935" y="2691"/>
                  </a:cubicBezTo>
                  <a:cubicBezTo>
                    <a:pt x="926" y="2691"/>
                    <a:pt x="918" y="2690"/>
                    <a:pt x="910" y="2688"/>
                  </a:cubicBezTo>
                  <a:cubicBezTo>
                    <a:pt x="813" y="2659"/>
                    <a:pt x="859" y="2551"/>
                    <a:pt x="871" y="2457"/>
                  </a:cubicBezTo>
                  <a:cubicBezTo>
                    <a:pt x="881" y="2370"/>
                    <a:pt x="897" y="2286"/>
                    <a:pt x="917" y="2202"/>
                  </a:cubicBezTo>
                  <a:cubicBezTo>
                    <a:pt x="957" y="2039"/>
                    <a:pt x="1007" y="1880"/>
                    <a:pt x="1060" y="1722"/>
                  </a:cubicBezTo>
                  <a:cubicBezTo>
                    <a:pt x="1069" y="1696"/>
                    <a:pt x="1052" y="1677"/>
                    <a:pt x="1031" y="1671"/>
                  </a:cubicBezTo>
                  <a:cubicBezTo>
                    <a:pt x="1025" y="1664"/>
                    <a:pt x="1018" y="1658"/>
                    <a:pt x="1009" y="1652"/>
                  </a:cubicBezTo>
                  <a:cubicBezTo>
                    <a:pt x="888" y="1587"/>
                    <a:pt x="120" y="1223"/>
                    <a:pt x="247" y="1053"/>
                  </a:cubicBezTo>
                  <a:cubicBezTo>
                    <a:pt x="284" y="1004"/>
                    <a:pt x="375" y="992"/>
                    <a:pt x="468" y="992"/>
                  </a:cubicBezTo>
                  <a:cubicBezTo>
                    <a:pt x="553" y="992"/>
                    <a:pt x="640" y="1002"/>
                    <a:pt x="689" y="1002"/>
                  </a:cubicBezTo>
                  <a:cubicBezTo>
                    <a:pt x="692" y="1002"/>
                    <a:pt x="694" y="1002"/>
                    <a:pt x="696" y="1002"/>
                  </a:cubicBezTo>
                  <a:cubicBezTo>
                    <a:pt x="814" y="1001"/>
                    <a:pt x="931" y="1000"/>
                    <a:pt x="1049" y="991"/>
                  </a:cubicBezTo>
                  <a:cubicBezTo>
                    <a:pt x="1055" y="999"/>
                    <a:pt x="1064" y="1004"/>
                    <a:pt x="1073" y="1004"/>
                  </a:cubicBezTo>
                  <a:cubicBezTo>
                    <a:pt x="1078" y="1004"/>
                    <a:pt x="1084" y="1002"/>
                    <a:pt x="1089" y="999"/>
                  </a:cubicBezTo>
                  <a:cubicBezTo>
                    <a:pt x="1113" y="992"/>
                    <a:pt x="1137" y="986"/>
                    <a:pt x="1161" y="979"/>
                  </a:cubicBezTo>
                  <a:cubicBezTo>
                    <a:pt x="1181" y="976"/>
                    <a:pt x="1201" y="975"/>
                    <a:pt x="1221" y="972"/>
                  </a:cubicBezTo>
                  <a:lnTo>
                    <a:pt x="1220" y="969"/>
                  </a:lnTo>
                  <a:cubicBezTo>
                    <a:pt x="1258" y="954"/>
                    <a:pt x="1273" y="904"/>
                    <a:pt x="1250" y="877"/>
                  </a:cubicBezTo>
                  <a:cubicBezTo>
                    <a:pt x="1331" y="660"/>
                    <a:pt x="1466" y="279"/>
                    <a:pt x="1666" y="226"/>
                  </a:cubicBezTo>
                  <a:cubicBezTo>
                    <a:pt x="1698" y="217"/>
                    <a:pt x="1721" y="213"/>
                    <a:pt x="1738" y="213"/>
                  </a:cubicBezTo>
                  <a:close/>
                  <a:moveTo>
                    <a:pt x="1677" y="1"/>
                  </a:moveTo>
                  <a:cubicBezTo>
                    <a:pt x="1675" y="1"/>
                    <a:pt x="1673" y="1"/>
                    <a:pt x="1672" y="1"/>
                  </a:cubicBezTo>
                  <a:cubicBezTo>
                    <a:pt x="1521" y="5"/>
                    <a:pt x="1445" y="190"/>
                    <a:pt x="1383" y="303"/>
                  </a:cubicBezTo>
                  <a:cubicBezTo>
                    <a:pt x="1285" y="478"/>
                    <a:pt x="1207" y="663"/>
                    <a:pt x="1141" y="853"/>
                  </a:cubicBezTo>
                  <a:cubicBezTo>
                    <a:pt x="1005" y="836"/>
                    <a:pt x="861" y="828"/>
                    <a:pt x="719" y="828"/>
                  </a:cubicBezTo>
                  <a:cubicBezTo>
                    <a:pt x="608" y="828"/>
                    <a:pt x="498" y="833"/>
                    <a:pt x="393" y="843"/>
                  </a:cubicBezTo>
                  <a:cubicBezTo>
                    <a:pt x="265" y="854"/>
                    <a:pt x="101" y="898"/>
                    <a:pt x="55" y="1035"/>
                  </a:cubicBezTo>
                  <a:cubicBezTo>
                    <a:pt x="1" y="1201"/>
                    <a:pt x="159" y="1311"/>
                    <a:pt x="273" y="1398"/>
                  </a:cubicBezTo>
                  <a:cubicBezTo>
                    <a:pt x="473" y="1551"/>
                    <a:pt x="692" y="1686"/>
                    <a:pt x="926" y="1779"/>
                  </a:cubicBezTo>
                  <a:cubicBezTo>
                    <a:pt x="812" y="1978"/>
                    <a:pt x="746" y="2194"/>
                    <a:pt x="714" y="2425"/>
                  </a:cubicBezTo>
                  <a:cubicBezTo>
                    <a:pt x="697" y="2550"/>
                    <a:pt x="643" y="2776"/>
                    <a:pt x="766" y="2868"/>
                  </a:cubicBezTo>
                  <a:cubicBezTo>
                    <a:pt x="798" y="2893"/>
                    <a:pt x="832" y="2903"/>
                    <a:pt x="867" y="2903"/>
                  </a:cubicBezTo>
                  <a:cubicBezTo>
                    <a:pt x="984" y="2903"/>
                    <a:pt x="1106" y="2791"/>
                    <a:pt x="1185" y="2729"/>
                  </a:cubicBezTo>
                  <a:cubicBezTo>
                    <a:pt x="1395" y="2567"/>
                    <a:pt x="1596" y="2392"/>
                    <a:pt x="1780" y="2203"/>
                  </a:cubicBezTo>
                  <a:cubicBezTo>
                    <a:pt x="2077" y="2491"/>
                    <a:pt x="2442" y="2686"/>
                    <a:pt x="2843" y="2786"/>
                  </a:cubicBezTo>
                  <a:cubicBezTo>
                    <a:pt x="2850" y="2787"/>
                    <a:pt x="2856" y="2788"/>
                    <a:pt x="2862" y="2788"/>
                  </a:cubicBezTo>
                  <a:cubicBezTo>
                    <a:pt x="2905" y="2788"/>
                    <a:pt x="2946" y="2756"/>
                    <a:pt x="2944" y="2710"/>
                  </a:cubicBezTo>
                  <a:cubicBezTo>
                    <a:pt x="2928" y="2368"/>
                    <a:pt x="2872" y="1913"/>
                    <a:pt x="2652" y="1630"/>
                  </a:cubicBezTo>
                  <a:cubicBezTo>
                    <a:pt x="2863" y="1522"/>
                    <a:pt x="3059" y="1389"/>
                    <a:pt x="3233" y="1227"/>
                  </a:cubicBezTo>
                  <a:cubicBezTo>
                    <a:pt x="3329" y="1136"/>
                    <a:pt x="3526" y="977"/>
                    <a:pt x="3492" y="819"/>
                  </a:cubicBezTo>
                  <a:cubicBezTo>
                    <a:pt x="3466" y="697"/>
                    <a:pt x="3343" y="678"/>
                    <a:pt x="3230" y="678"/>
                  </a:cubicBezTo>
                  <a:cubicBezTo>
                    <a:pt x="3187" y="678"/>
                    <a:pt x="3145" y="681"/>
                    <a:pt x="3110" y="681"/>
                  </a:cubicBezTo>
                  <a:cubicBezTo>
                    <a:pt x="2833" y="686"/>
                    <a:pt x="2538" y="691"/>
                    <a:pt x="2267" y="755"/>
                  </a:cubicBezTo>
                  <a:cubicBezTo>
                    <a:pt x="2232" y="578"/>
                    <a:pt x="2121" y="412"/>
                    <a:pt x="2013" y="270"/>
                  </a:cubicBezTo>
                  <a:cubicBezTo>
                    <a:pt x="1935" y="167"/>
                    <a:pt x="1823" y="1"/>
                    <a:pt x="1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1" name="Google Shape;521;p20"/>
          <p:cNvGrpSpPr/>
          <p:nvPr/>
        </p:nvGrpSpPr>
        <p:grpSpPr>
          <a:xfrm rot="-8100037">
            <a:off x="377992" y="990483"/>
            <a:ext cx="359745" cy="325869"/>
            <a:chOff x="1640475" y="1197075"/>
            <a:chExt cx="55475" cy="50250"/>
          </a:xfrm>
        </p:grpSpPr>
        <p:sp>
          <p:nvSpPr>
            <p:cNvPr id="522" name="Google Shape;522;p2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2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2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5" name="Google Shape;525;p20"/>
          <p:cNvSpPr/>
          <p:nvPr/>
        </p:nvSpPr>
        <p:spPr>
          <a:xfrm rot="9000131" flipH="1">
            <a:off x="5085747" y="47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26" name="Google Shape;526;p20"/>
          <p:cNvGrpSpPr/>
          <p:nvPr/>
        </p:nvGrpSpPr>
        <p:grpSpPr>
          <a:xfrm rot="-5399917">
            <a:off x="8489168" y="3937169"/>
            <a:ext cx="228601" cy="207085"/>
            <a:chOff x="1640475" y="1197075"/>
            <a:chExt cx="55475" cy="50250"/>
          </a:xfrm>
        </p:grpSpPr>
        <p:sp>
          <p:nvSpPr>
            <p:cNvPr id="527" name="Google Shape;527;p2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2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2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30" name="Google Shape;530;p20"/>
          <p:cNvGrpSpPr/>
          <p:nvPr/>
        </p:nvGrpSpPr>
        <p:grpSpPr>
          <a:xfrm rot="-3093441">
            <a:off x="1083129" y="4589721"/>
            <a:ext cx="296714" cy="268777"/>
            <a:chOff x="1640475" y="1197075"/>
            <a:chExt cx="55475" cy="50250"/>
          </a:xfrm>
        </p:grpSpPr>
        <p:sp>
          <p:nvSpPr>
            <p:cNvPr id="531" name="Google Shape;531;p2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532;p2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2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4" name="Google Shape;534;p20"/>
          <p:cNvSpPr/>
          <p:nvPr/>
        </p:nvSpPr>
        <p:spPr>
          <a:xfrm rot="5622773">
            <a:off x="8074813" y="1511033"/>
            <a:ext cx="1057311" cy="823824"/>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20"/>
          <p:cNvSpPr/>
          <p:nvPr/>
        </p:nvSpPr>
        <p:spPr>
          <a:xfrm rot="-9039069" flipH="1">
            <a:off x="368821" y="216302"/>
            <a:ext cx="434387" cy="10175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36" name="Google Shape;536;p20"/>
          <p:cNvGrpSpPr/>
          <p:nvPr/>
        </p:nvGrpSpPr>
        <p:grpSpPr>
          <a:xfrm rot="9899945">
            <a:off x="7791376" y="534461"/>
            <a:ext cx="215934" cy="195605"/>
            <a:chOff x="1640475" y="1197075"/>
            <a:chExt cx="55475" cy="50250"/>
          </a:xfrm>
        </p:grpSpPr>
        <p:sp>
          <p:nvSpPr>
            <p:cNvPr id="537" name="Google Shape;537;p2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2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2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40" name="Google Shape;540;p20"/>
          <p:cNvSpPr/>
          <p:nvPr/>
        </p:nvSpPr>
        <p:spPr>
          <a:xfrm rot="-9899901" flipH="1">
            <a:off x="3598835" y="407494"/>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41" name="Google Shape;541;p20"/>
          <p:cNvGrpSpPr/>
          <p:nvPr/>
        </p:nvGrpSpPr>
        <p:grpSpPr>
          <a:xfrm rot="9253860">
            <a:off x="1598068" y="239310"/>
            <a:ext cx="272677" cy="246999"/>
            <a:chOff x="1640475" y="1197075"/>
            <a:chExt cx="55475" cy="50250"/>
          </a:xfrm>
        </p:grpSpPr>
        <p:sp>
          <p:nvSpPr>
            <p:cNvPr id="542" name="Google Shape;542;p2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2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544;p2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45" name="Google Shape;545;p20"/>
          <p:cNvSpPr txBox="1">
            <a:spLocks noGrp="1"/>
          </p:cNvSpPr>
          <p:nvPr>
            <p:ph type="ctrTitle"/>
          </p:nvPr>
        </p:nvSpPr>
        <p:spPr>
          <a:xfrm flipH="1">
            <a:off x="2270875" y="1057400"/>
            <a:ext cx="4602300" cy="142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endParaRPr/>
          </a:p>
        </p:txBody>
      </p:sp>
      <p:grpSp>
        <p:nvGrpSpPr>
          <p:cNvPr id="546" name="Google Shape;546;p20"/>
          <p:cNvGrpSpPr/>
          <p:nvPr/>
        </p:nvGrpSpPr>
        <p:grpSpPr>
          <a:xfrm rot="1533267">
            <a:off x="8169499" y="354341"/>
            <a:ext cx="259193" cy="555838"/>
            <a:chOff x="2867487" y="2990073"/>
            <a:chExt cx="141189" cy="302795"/>
          </a:xfrm>
        </p:grpSpPr>
        <p:sp>
          <p:nvSpPr>
            <p:cNvPr id="547" name="Google Shape;547;p20"/>
            <p:cNvSpPr/>
            <p:nvPr/>
          </p:nvSpPr>
          <p:spPr>
            <a:xfrm>
              <a:off x="2884095" y="2999752"/>
              <a:ext cx="109700" cy="254958"/>
            </a:xfrm>
            <a:custGeom>
              <a:avLst/>
              <a:gdLst/>
              <a:ahLst/>
              <a:cxnLst/>
              <a:rect l="l" t="t" r="r" b="b"/>
              <a:pathLst>
                <a:path w="5905" h="13724" extrusionOk="0">
                  <a:moveTo>
                    <a:pt x="3588" y="1"/>
                  </a:moveTo>
                  <a:cubicBezTo>
                    <a:pt x="3305" y="1"/>
                    <a:pt x="3022" y="5"/>
                    <a:pt x="2736" y="14"/>
                  </a:cubicBezTo>
                  <a:cubicBezTo>
                    <a:pt x="2836" y="47"/>
                    <a:pt x="2902" y="180"/>
                    <a:pt x="2869" y="347"/>
                  </a:cubicBezTo>
                  <a:cubicBezTo>
                    <a:pt x="2135" y="3149"/>
                    <a:pt x="1168" y="5851"/>
                    <a:pt x="0" y="8520"/>
                  </a:cubicBezTo>
                  <a:cubicBezTo>
                    <a:pt x="343" y="8472"/>
                    <a:pt x="686" y="8450"/>
                    <a:pt x="1030" y="8450"/>
                  </a:cubicBezTo>
                  <a:cubicBezTo>
                    <a:pt x="1657" y="8450"/>
                    <a:pt x="2290" y="8524"/>
                    <a:pt x="2936" y="8653"/>
                  </a:cubicBezTo>
                  <a:cubicBezTo>
                    <a:pt x="3103" y="8687"/>
                    <a:pt x="3203" y="8887"/>
                    <a:pt x="3136" y="9020"/>
                  </a:cubicBezTo>
                  <a:cubicBezTo>
                    <a:pt x="2636" y="10555"/>
                    <a:pt x="2235" y="12122"/>
                    <a:pt x="1968" y="13723"/>
                  </a:cubicBezTo>
                  <a:cubicBezTo>
                    <a:pt x="3136" y="11555"/>
                    <a:pt x="4303" y="9387"/>
                    <a:pt x="5504" y="7219"/>
                  </a:cubicBezTo>
                  <a:cubicBezTo>
                    <a:pt x="4570" y="7219"/>
                    <a:pt x="3703" y="7052"/>
                    <a:pt x="2836" y="6818"/>
                  </a:cubicBezTo>
                  <a:cubicBezTo>
                    <a:pt x="2636" y="6752"/>
                    <a:pt x="2536" y="6518"/>
                    <a:pt x="2636" y="6351"/>
                  </a:cubicBezTo>
                  <a:cubicBezTo>
                    <a:pt x="3970" y="4383"/>
                    <a:pt x="5037" y="2282"/>
                    <a:pt x="5905" y="80"/>
                  </a:cubicBezTo>
                  <a:cubicBezTo>
                    <a:pt x="5123" y="32"/>
                    <a:pt x="4360" y="1"/>
                    <a:pt x="3588" y="1"/>
                  </a:cubicBezTo>
                  <a:close/>
                </a:path>
              </a:pathLst>
            </a:custGeom>
            <a:solidFill>
              <a:srgbClr val="8C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20"/>
            <p:cNvSpPr/>
            <p:nvPr/>
          </p:nvSpPr>
          <p:spPr>
            <a:xfrm>
              <a:off x="2867487" y="2990073"/>
              <a:ext cx="141189" cy="302795"/>
            </a:xfrm>
            <a:custGeom>
              <a:avLst/>
              <a:gdLst/>
              <a:ahLst/>
              <a:cxnLst/>
              <a:rect l="l" t="t" r="r" b="b"/>
              <a:pathLst>
                <a:path w="7600" h="16299" extrusionOk="0">
                  <a:moveTo>
                    <a:pt x="4482" y="522"/>
                  </a:moveTo>
                  <a:cubicBezTo>
                    <a:pt x="5254" y="522"/>
                    <a:pt x="6017" y="553"/>
                    <a:pt x="6799" y="601"/>
                  </a:cubicBezTo>
                  <a:cubicBezTo>
                    <a:pt x="5931" y="2803"/>
                    <a:pt x="4864" y="4904"/>
                    <a:pt x="3530" y="6872"/>
                  </a:cubicBezTo>
                  <a:cubicBezTo>
                    <a:pt x="3430" y="7039"/>
                    <a:pt x="3530" y="7273"/>
                    <a:pt x="3730" y="7339"/>
                  </a:cubicBezTo>
                  <a:cubicBezTo>
                    <a:pt x="4597" y="7606"/>
                    <a:pt x="5464" y="7740"/>
                    <a:pt x="6398" y="7740"/>
                  </a:cubicBezTo>
                  <a:cubicBezTo>
                    <a:pt x="5197" y="9908"/>
                    <a:pt x="4030" y="12076"/>
                    <a:pt x="2862" y="14244"/>
                  </a:cubicBezTo>
                  <a:cubicBezTo>
                    <a:pt x="3129" y="12677"/>
                    <a:pt x="3530" y="11109"/>
                    <a:pt x="4030" y="9541"/>
                  </a:cubicBezTo>
                  <a:cubicBezTo>
                    <a:pt x="4097" y="9408"/>
                    <a:pt x="3997" y="9208"/>
                    <a:pt x="3830" y="9174"/>
                  </a:cubicBezTo>
                  <a:cubicBezTo>
                    <a:pt x="3184" y="9045"/>
                    <a:pt x="2551" y="8971"/>
                    <a:pt x="1924" y="8971"/>
                  </a:cubicBezTo>
                  <a:cubicBezTo>
                    <a:pt x="1580" y="8971"/>
                    <a:pt x="1237" y="8993"/>
                    <a:pt x="894" y="9041"/>
                  </a:cubicBezTo>
                  <a:cubicBezTo>
                    <a:pt x="2062" y="6372"/>
                    <a:pt x="3029" y="3670"/>
                    <a:pt x="3763" y="868"/>
                  </a:cubicBezTo>
                  <a:cubicBezTo>
                    <a:pt x="3796" y="701"/>
                    <a:pt x="3730" y="601"/>
                    <a:pt x="3630" y="535"/>
                  </a:cubicBezTo>
                  <a:cubicBezTo>
                    <a:pt x="3916" y="526"/>
                    <a:pt x="4199" y="522"/>
                    <a:pt x="4482" y="522"/>
                  </a:cubicBezTo>
                  <a:close/>
                  <a:moveTo>
                    <a:pt x="5989" y="1"/>
                  </a:moveTo>
                  <a:cubicBezTo>
                    <a:pt x="5157" y="1"/>
                    <a:pt x="4319" y="45"/>
                    <a:pt x="3496" y="134"/>
                  </a:cubicBezTo>
                  <a:cubicBezTo>
                    <a:pt x="3296" y="134"/>
                    <a:pt x="3229" y="368"/>
                    <a:pt x="3363" y="468"/>
                  </a:cubicBezTo>
                  <a:cubicBezTo>
                    <a:pt x="3263" y="501"/>
                    <a:pt x="3196" y="568"/>
                    <a:pt x="3163" y="701"/>
                  </a:cubicBezTo>
                  <a:cubicBezTo>
                    <a:pt x="2395" y="3637"/>
                    <a:pt x="1395" y="6506"/>
                    <a:pt x="94" y="9241"/>
                  </a:cubicBezTo>
                  <a:cubicBezTo>
                    <a:pt x="0" y="9491"/>
                    <a:pt x="169" y="9711"/>
                    <a:pt x="410" y="9711"/>
                  </a:cubicBezTo>
                  <a:cubicBezTo>
                    <a:pt x="427" y="9711"/>
                    <a:pt x="444" y="9710"/>
                    <a:pt x="461" y="9708"/>
                  </a:cubicBezTo>
                  <a:cubicBezTo>
                    <a:pt x="944" y="9624"/>
                    <a:pt x="1420" y="9583"/>
                    <a:pt x="1895" y="9583"/>
                  </a:cubicBezTo>
                  <a:cubicBezTo>
                    <a:pt x="2370" y="9583"/>
                    <a:pt x="2846" y="9624"/>
                    <a:pt x="3329" y="9708"/>
                  </a:cubicBezTo>
                  <a:cubicBezTo>
                    <a:pt x="2696" y="11776"/>
                    <a:pt x="2229" y="13844"/>
                    <a:pt x="1995" y="15979"/>
                  </a:cubicBezTo>
                  <a:cubicBezTo>
                    <a:pt x="1975" y="16182"/>
                    <a:pt x="2140" y="16299"/>
                    <a:pt x="2302" y="16299"/>
                  </a:cubicBezTo>
                  <a:cubicBezTo>
                    <a:pt x="2407" y="16299"/>
                    <a:pt x="2510" y="16250"/>
                    <a:pt x="2562" y="16146"/>
                  </a:cubicBezTo>
                  <a:cubicBezTo>
                    <a:pt x="4063" y="13277"/>
                    <a:pt x="5598" y="10442"/>
                    <a:pt x="7166" y="7606"/>
                  </a:cubicBezTo>
                  <a:cubicBezTo>
                    <a:pt x="7299" y="7406"/>
                    <a:pt x="7132" y="7139"/>
                    <a:pt x="6899" y="7139"/>
                  </a:cubicBezTo>
                  <a:cubicBezTo>
                    <a:pt x="6806" y="7143"/>
                    <a:pt x="6713" y="7144"/>
                    <a:pt x="6622" y="7144"/>
                  </a:cubicBezTo>
                  <a:cubicBezTo>
                    <a:pt x="5826" y="7144"/>
                    <a:pt x="5075" y="7019"/>
                    <a:pt x="4297" y="6839"/>
                  </a:cubicBezTo>
                  <a:cubicBezTo>
                    <a:pt x="5598" y="4838"/>
                    <a:pt x="6699" y="2669"/>
                    <a:pt x="7532" y="401"/>
                  </a:cubicBezTo>
                  <a:cubicBezTo>
                    <a:pt x="7599" y="234"/>
                    <a:pt x="7432" y="34"/>
                    <a:pt x="7232" y="34"/>
                  </a:cubicBezTo>
                  <a:cubicBezTo>
                    <a:pt x="6821" y="12"/>
                    <a:pt x="6406" y="1"/>
                    <a:pt x="5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7">
  <p:cSld name="CUSTOM_9">
    <p:spTree>
      <p:nvGrpSpPr>
        <p:cNvPr id="1" name="Shape 710"/>
        <p:cNvGrpSpPr/>
        <p:nvPr/>
      </p:nvGrpSpPr>
      <p:grpSpPr>
        <a:xfrm>
          <a:off x="0" y="0"/>
          <a:ext cx="0" cy="0"/>
          <a:chOff x="0" y="0"/>
          <a:chExt cx="0" cy="0"/>
        </a:xfrm>
      </p:grpSpPr>
      <p:sp>
        <p:nvSpPr>
          <p:cNvPr id="711" name="Google Shape;711;p28"/>
          <p:cNvSpPr txBox="1">
            <a:spLocks noGrp="1"/>
          </p:cNvSpPr>
          <p:nvPr>
            <p:ph type="title"/>
          </p:nvPr>
        </p:nvSpPr>
        <p:spPr>
          <a:xfrm>
            <a:off x="2163925" y="1534200"/>
            <a:ext cx="4816200" cy="207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2" name="Google Shape;712;p28"/>
          <p:cNvSpPr/>
          <p:nvPr/>
        </p:nvSpPr>
        <p:spPr>
          <a:xfrm rot="10800000">
            <a:off x="6565889" y="-220667"/>
            <a:ext cx="3148337" cy="1297942"/>
          </a:xfrm>
          <a:custGeom>
            <a:avLst/>
            <a:gdLst/>
            <a:ahLst/>
            <a:cxnLst/>
            <a:rect l="l" t="t" r="r" b="b"/>
            <a:pathLst>
              <a:path w="18551" h="7648" extrusionOk="0">
                <a:moveTo>
                  <a:pt x="8398" y="1"/>
                </a:moveTo>
                <a:cubicBezTo>
                  <a:pt x="8203" y="1"/>
                  <a:pt x="8005" y="44"/>
                  <a:pt x="7810" y="140"/>
                </a:cubicBezTo>
                <a:cubicBezTo>
                  <a:pt x="7272" y="403"/>
                  <a:pt x="6909" y="991"/>
                  <a:pt x="6614" y="1543"/>
                </a:cubicBezTo>
                <a:cubicBezTo>
                  <a:pt x="6307" y="2117"/>
                  <a:pt x="6031" y="2729"/>
                  <a:pt x="5562" y="3157"/>
                </a:cubicBezTo>
                <a:cubicBezTo>
                  <a:pt x="5343" y="3357"/>
                  <a:pt x="5078" y="3500"/>
                  <a:pt x="4796" y="3515"/>
                </a:cubicBezTo>
                <a:cubicBezTo>
                  <a:pt x="4779" y="3516"/>
                  <a:pt x="4761" y="3516"/>
                  <a:pt x="4744" y="3516"/>
                </a:cubicBezTo>
                <a:cubicBezTo>
                  <a:pt x="4475" y="3516"/>
                  <a:pt x="4218" y="3410"/>
                  <a:pt x="3979" y="3274"/>
                </a:cubicBezTo>
                <a:cubicBezTo>
                  <a:pt x="3615" y="3067"/>
                  <a:pt x="3265" y="2787"/>
                  <a:pt x="2878" y="2633"/>
                </a:cubicBezTo>
                <a:lnTo>
                  <a:pt x="2848" y="2622"/>
                </a:lnTo>
                <a:cubicBezTo>
                  <a:pt x="2713" y="2571"/>
                  <a:pt x="2573" y="2535"/>
                  <a:pt x="2426" y="2524"/>
                </a:cubicBezTo>
                <a:cubicBezTo>
                  <a:pt x="2397" y="2522"/>
                  <a:pt x="2367" y="2521"/>
                  <a:pt x="2338" y="2521"/>
                </a:cubicBezTo>
                <a:cubicBezTo>
                  <a:pt x="1819" y="2521"/>
                  <a:pt x="1364" y="2853"/>
                  <a:pt x="878" y="3039"/>
                </a:cubicBezTo>
                <a:cubicBezTo>
                  <a:pt x="860" y="2988"/>
                  <a:pt x="814" y="2962"/>
                  <a:pt x="771" y="2962"/>
                </a:cubicBezTo>
                <a:cubicBezTo>
                  <a:pt x="719" y="2962"/>
                  <a:pt x="671" y="2999"/>
                  <a:pt x="675" y="3075"/>
                </a:cubicBezTo>
                <a:cubicBezTo>
                  <a:pt x="676" y="3085"/>
                  <a:pt x="676" y="3095"/>
                  <a:pt x="677" y="3105"/>
                </a:cubicBezTo>
                <a:cubicBezTo>
                  <a:pt x="641" y="3115"/>
                  <a:pt x="663" y="3351"/>
                  <a:pt x="684" y="3351"/>
                </a:cubicBezTo>
                <a:cubicBezTo>
                  <a:pt x="684" y="3351"/>
                  <a:pt x="684" y="3351"/>
                  <a:pt x="684" y="3351"/>
                </a:cubicBezTo>
                <a:lnTo>
                  <a:pt x="684" y="3351"/>
                </a:lnTo>
                <a:cubicBezTo>
                  <a:pt x="700" y="4396"/>
                  <a:pt x="480" y="5438"/>
                  <a:pt x="40" y="6361"/>
                </a:cubicBezTo>
                <a:cubicBezTo>
                  <a:pt x="1" y="6444"/>
                  <a:pt x="42" y="6541"/>
                  <a:pt x="125" y="6547"/>
                </a:cubicBezTo>
                <a:cubicBezTo>
                  <a:pt x="520" y="6573"/>
                  <a:pt x="913" y="6601"/>
                  <a:pt x="1308" y="6628"/>
                </a:cubicBezTo>
                <a:cubicBezTo>
                  <a:pt x="2919" y="6739"/>
                  <a:pt x="4531" y="6851"/>
                  <a:pt x="6142" y="6962"/>
                </a:cubicBezTo>
                <a:cubicBezTo>
                  <a:pt x="7754" y="7074"/>
                  <a:pt x="9365" y="7184"/>
                  <a:pt x="10977" y="7295"/>
                </a:cubicBezTo>
                <a:cubicBezTo>
                  <a:pt x="12587" y="7407"/>
                  <a:pt x="14196" y="7526"/>
                  <a:pt x="15806" y="7629"/>
                </a:cubicBezTo>
                <a:cubicBezTo>
                  <a:pt x="15970" y="7639"/>
                  <a:pt x="16139" y="7648"/>
                  <a:pt x="16308" y="7648"/>
                </a:cubicBezTo>
                <a:cubicBezTo>
                  <a:pt x="16770" y="7648"/>
                  <a:pt x="17238" y="7584"/>
                  <a:pt x="17642" y="7319"/>
                </a:cubicBezTo>
                <a:cubicBezTo>
                  <a:pt x="18126" y="7004"/>
                  <a:pt x="18405" y="6441"/>
                  <a:pt x="18479" y="5822"/>
                </a:cubicBezTo>
                <a:cubicBezTo>
                  <a:pt x="18551" y="5210"/>
                  <a:pt x="18426" y="4561"/>
                  <a:pt x="18155" y="4033"/>
                </a:cubicBezTo>
                <a:cubicBezTo>
                  <a:pt x="18001" y="3734"/>
                  <a:pt x="17799" y="3450"/>
                  <a:pt x="17538" y="3266"/>
                </a:cubicBezTo>
                <a:cubicBezTo>
                  <a:pt x="17335" y="3121"/>
                  <a:pt x="17111" y="3062"/>
                  <a:pt x="16880" y="3062"/>
                </a:cubicBezTo>
                <a:cubicBezTo>
                  <a:pt x="16779" y="3062"/>
                  <a:pt x="16677" y="3073"/>
                  <a:pt x="16575" y="3094"/>
                </a:cubicBezTo>
                <a:cubicBezTo>
                  <a:pt x="16223" y="3166"/>
                  <a:pt x="15888" y="3319"/>
                  <a:pt x="15537" y="3397"/>
                </a:cubicBezTo>
                <a:cubicBezTo>
                  <a:pt x="15268" y="3457"/>
                  <a:pt x="14994" y="3485"/>
                  <a:pt x="14721" y="3485"/>
                </a:cubicBezTo>
                <a:cubicBezTo>
                  <a:pt x="14673" y="3485"/>
                  <a:pt x="14624" y="3484"/>
                  <a:pt x="14575" y="3482"/>
                </a:cubicBezTo>
                <a:cubicBezTo>
                  <a:pt x="13922" y="3460"/>
                  <a:pt x="13281" y="3278"/>
                  <a:pt x="12679" y="2996"/>
                </a:cubicBezTo>
                <a:cubicBezTo>
                  <a:pt x="12065" y="2707"/>
                  <a:pt x="11491" y="2306"/>
                  <a:pt x="10973" y="1835"/>
                </a:cubicBezTo>
                <a:cubicBezTo>
                  <a:pt x="10470" y="1378"/>
                  <a:pt x="10039" y="821"/>
                  <a:pt x="9498" y="418"/>
                </a:cubicBezTo>
                <a:cubicBezTo>
                  <a:pt x="9163" y="167"/>
                  <a:pt x="8785" y="1"/>
                  <a:pt x="8398"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 name="Google Shape;713;p28"/>
          <p:cNvSpPr/>
          <p:nvPr/>
        </p:nvSpPr>
        <p:spPr>
          <a:xfrm rot="9503466">
            <a:off x="-899308" y="-1515064"/>
            <a:ext cx="3425755" cy="2856204"/>
          </a:xfrm>
          <a:custGeom>
            <a:avLst/>
            <a:gdLst/>
            <a:ahLst/>
            <a:cxnLst/>
            <a:rect l="l" t="t" r="r" b="b"/>
            <a:pathLst>
              <a:path w="21485" h="17913" extrusionOk="0">
                <a:moveTo>
                  <a:pt x="16498" y="0"/>
                </a:moveTo>
                <a:cubicBezTo>
                  <a:pt x="16431" y="0"/>
                  <a:pt x="16363" y="2"/>
                  <a:pt x="16295" y="5"/>
                </a:cubicBezTo>
                <a:cubicBezTo>
                  <a:pt x="14773" y="76"/>
                  <a:pt x="13358" y="913"/>
                  <a:pt x="11838" y="913"/>
                </a:cubicBezTo>
                <a:cubicBezTo>
                  <a:pt x="11828" y="913"/>
                  <a:pt x="11819" y="913"/>
                  <a:pt x="11809" y="913"/>
                </a:cubicBezTo>
                <a:cubicBezTo>
                  <a:pt x="10328" y="903"/>
                  <a:pt x="8942" y="90"/>
                  <a:pt x="7502" y="90"/>
                </a:cubicBezTo>
                <a:cubicBezTo>
                  <a:pt x="7296" y="90"/>
                  <a:pt x="7089" y="106"/>
                  <a:pt x="6880" y="144"/>
                </a:cubicBezTo>
                <a:cubicBezTo>
                  <a:pt x="6031" y="300"/>
                  <a:pt x="5298" y="798"/>
                  <a:pt x="4738" y="1383"/>
                </a:cubicBezTo>
                <a:cubicBezTo>
                  <a:pt x="4125" y="2021"/>
                  <a:pt x="3678" y="2792"/>
                  <a:pt x="3546" y="3606"/>
                </a:cubicBezTo>
                <a:cubicBezTo>
                  <a:pt x="3331" y="4945"/>
                  <a:pt x="3958" y="6365"/>
                  <a:pt x="3330" y="7612"/>
                </a:cubicBezTo>
                <a:cubicBezTo>
                  <a:pt x="2843" y="8573"/>
                  <a:pt x="1725" y="9179"/>
                  <a:pt x="1025" y="10039"/>
                </a:cubicBezTo>
                <a:cubicBezTo>
                  <a:pt x="129" y="11143"/>
                  <a:pt x="1" y="12623"/>
                  <a:pt x="493" y="13871"/>
                </a:cubicBezTo>
                <a:cubicBezTo>
                  <a:pt x="985" y="15119"/>
                  <a:pt x="2039" y="16147"/>
                  <a:pt x="3280" y="16894"/>
                </a:cubicBezTo>
                <a:cubicBezTo>
                  <a:pt x="4303" y="17509"/>
                  <a:pt x="5501" y="17913"/>
                  <a:pt x="6745" y="17913"/>
                </a:cubicBezTo>
                <a:cubicBezTo>
                  <a:pt x="7100" y="17913"/>
                  <a:pt x="7459" y="17880"/>
                  <a:pt x="7819" y="17810"/>
                </a:cubicBezTo>
                <a:cubicBezTo>
                  <a:pt x="9799" y="17422"/>
                  <a:pt x="10027" y="16541"/>
                  <a:pt x="10831" y="15097"/>
                </a:cubicBezTo>
                <a:cubicBezTo>
                  <a:pt x="11709" y="13519"/>
                  <a:pt x="13719" y="12697"/>
                  <a:pt x="15584" y="12036"/>
                </a:cubicBezTo>
                <a:cubicBezTo>
                  <a:pt x="17450" y="11376"/>
                  <a:pt x="19474" y="10648"/>
                  <a:pt x="20504" y="9137"/>
                </a:cubicBezTo>
                <a:cubicBezTo>
                  <a:pt x="21026" y="8370"/>
                  <a:pt x="21230" y="7476"/>
                  <a:pt x="21324" y="6598"/>
                </a:cubicBezTo>
                <a:cubicBezTo>
                  <a:pt x="21484" y="5087"/>
                  <a:pt x="21327" y="3511"/>
                  <a:pt x="20489" y="2207"/>
                </a:cubicBezTo>
                <a:cubicBezTo>
                  <a:pt x="19684" y="953"/>
                  <a:pt x="18161" y="0"/>
                  <a:pt x="16498" y="0"/>
                </a:cubicBezTo>
                <a:close/>
              </a:path>
            </a:pathLst>
          </a:custGeom>
          <a:solidFill>
            <a:schemeClr val="accent1">
              <a:alpha val="49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 name="Google Shape;714;p28"/>
          <p:cNvSpPr/>
          <p:nvPr/>
        </p:nvSpPr>
        <p:spPr>
          <a:xfrm>
            <a:off x="7523670" y="3061640"/>
            <a:ext cx="2610037" cy="2720058"/>
          </a:xfrm>
          <a:custGeom>
            <a:avLst/>
            <a:gdLst/>
            <a:ahLst/>
            <a:cxnLst/>
            <a:rect l="l" t="t" r="r" b="b"/>
            <a:pathLst>
              <a:path w="16369" h="17059" extrusionOk="0">
                <a:moveTo>
                  <a:pt x="10538" y="1"/>
                </a:moveTo>
                <a:cubicBezTo>
                  <a:pt x="9733" y="1"/>
                  <a:pt x="8932" y="153"/>
                  <a:pt x="8209" y="515"/>
                </a:cubicBezTo>
                <a:cubicBezTo>
                  <a:pt x="7233" y="1004"/>
                  <a:pt x="6396" y="1857"/>
                  <a:pt x="6084" y="2920"/>
                </a:cubicBezTo>
                <a:cubicBezTo>
                  <a:pt x="5733" y="4112"/>
                  <a:pt x="6127" y="5357"/>
                  <a:pt x="5884" y="6560"/>
                </a:cubicBezTo>
                <a:cubicBezTo>
                  <a:pt x="5644" y="7754"/>
                  <a:pt x="4612" y="8436"/>
                  <a:pt x="3688" y="9100"/>
                </a:cubicBezTo>
                <a:cubicBezTo>
                  <a:pt x="2685" y="9819"/>
                  <a:pt x="1822" y="10680"/>
                  <a:pt x="1187" y="11745"/>
                </a:cubicBezTo>
                <a:cubicBezTo>
                  <a:pt x="569" y="12782"/>
                  <a:pt x="0" y="14113"/>
                  <a:pt x="309" y="15339"/>
                </a:cubicBezTo>
                <a:cubicBezTo>
                  <a:pt x="443" y="15869"/>
                  <a:pt x="737" y="16372"/>
                  <a:pt x="1186" y="16695"/>
                </a:cubicBezTo>
                <a:cubicBezTo>
                  <a:pt x="1565" y="16966"/>
                  <a:pt x="2011" y="17058"/>
                  <a:pt x="2463" y="17058"/>
                </a:cubicBezTo>
                <a:cubicBezTo>
                  <a:pt x="2614" y="17058"/>
                  <a:pt x="2766" y="17048"/>
                  <a:pt x="2915" y="17031"/>
                </a:cubicBezTo>
                <a:cubicBezTo>
                  <a:pt x="3625" y="16948"/>
                  <a:pt x="4330" y="16784"/>
                  <a:pt x="5032" y="16653"/>
                </a:cubicBezTo>
                <a:cubicBezTo>
                  <a:pt x="5778" y="16514"/>
                  <a:pt x="6525" y="16374"/>
                  <a:pt x="7271" y="16235"/>
                </a:cubicBezTo>
                <a:cubicBezTo>
                  <a:pt x="10255" y="15678"/>
                  <a:pt x="13240" y="15122"/>
                  <a:pt x="16225" y="14565"/>
                </a:cubicBezTo>
                <a:cubicBezTo>
                  <a:pt x="16319" y="14547"/>
                  <a:pt x="16369" y="14453"/>
                  <a:pt x="16334" y="14366"/>
                </a:cubicBezTo>
                <a:cubicBezTo>
                  <a:pt x="15910" y="13292"/>
                  <a:pt x="15542" y="12197"/>
                  <a:pt x="15242" y="11083"/>
                </a:cubicBezTo>
                <a:cubicBezTo>
                  <a:pt x="14709" y="9114"/>
                  <a:pt x="14380" y="7098"/>
                  <a:pt x="14239" y="5065"/>
                </a:cubicBezTo>
                <a:cubicBezTo>
                  <a:pt x="14136" y="3556"/>
                  <a:pt x="14047" y="1835"/>
                  <a:pt x="12931" y="701"/>
                </a:cubicBezTo>
                <a:cubicBezTo>
                  <a:pt x="13074" y="700"/>
                  <a:pt x="12339" y="230"/>
                  <a:pt x="12009" y="160"/>
                </a:cubicBezTo>
                <a:cubicBezTo>
                  <a:pt x="11529" y="58"/>
                  <a:pt x="11033" y="1"/>
                  <a:pt x="10538"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 name="Google Shape;715;p28"/>
          <p:cNvSpPr/>
          <p:nvPr/>
        </p:nvSpPr>
        <p:spPr>
          <a:xfrm rot="10800000">
            <a:off x="-939674" y="4296971"/>
            <a:ext cx="3506497" cy="945803"/>
          </a:xfrm>
          <a:custGeom>
            <a:avLst/>
            <a:gdLst/>
            <a:ahLst/>
            <a:cxnLst/>
            <a:rect l="l" t="t" r="r" b="b"/>
            <a:pathLst>
              <a:path w="25667" h="6923" extrusionOk="0">
                <a:moveTo>
                  <a:pt x="95" y="1"/>
                </a:moveTo>
                <a:lnTo>
                  <a:pt x="95" y="1"/>
                </a:lnTo>
                <a:cubicBezTo>
                  <a:pt x="3" y="325"/>
                  <a:pt x="0" y="652"/>
                  <a:pt x="124" y="980"/>
                </a:cubicBezTo>
                <a:cubicBezTo>
                  <a:pt x="169" y="1098"/>
                  <a:pt x="231" y="1215"/>
                  <a:pt x="310" y="1328"/>
                </a:cubicBezTo>
                <a:cubicBezTo>
                  <a:pt x="324" y="1349"/>
                  <a:pt x="339" y="1369"/>
                  <a:pt x="355" y="1389"/>
                </a:cubicBezTo>
                <a:cubicBezTo>
                  <a:pt x="699" y="1846"/>
                  <a:pt x="1304" y="2249"/>
                  <a:pt x="2067" y="2533"/>
                </a:cubicBezTo>
                <a:cubicBezTo>
                  <a:pt x="2123" y="2554"/>
                  <a:pt x="2182" y="2574"/>
                  <a:pt x="2240" y="2594"/>
                </a:cubicBezTo>
                <a:cubicBezTo>
                  <a:pt x="2505" y="2684"/>
                  <a:pt x="2788" y="2761"/>
                  <a:pt x="3082" y="2820"/>
                </a:cubicBezTo>
                <a:cubicBezTo>
                  <a:pt x="3121" y="2828"/>
                  <a:pt x="3160" y="2836"/>
                  <a:pt x="3199" y="2843"/>
                </a:cubicBezTo>
                <a:cubicBezTo>
                  <a:pt x="3235" y="2848"/>
                  <a:pt x="3269" y="2855"/>
                  <a:pt x="3304" y="2861"/>
                </a:cubicBezTo>
                <a:cubicBezTo>
                  <a:pt x="4479" y="3062"/>
                  <a:pt x="5837" y="3029"/>
                  <a:pt x="6823" y="3420"/>
                </a:cubicBezTo>
                <a:cubicBezTo>
                  <a:pt x="7054" y="3512"/>
                  <a:pt x="7246" y="3619"/>
                  <a:pt x="7410" y="3737"/>
                </a:cubicBezTo>
                <a:cubicBezTo>
                  <a:pt x="7438" y="3757"/>
                  <a:pt x="7465" y="3777"/>
                  <a:pt x="7492" y="3798"/>
                </a:cubicBezTo>
                <a:cubicBezTo>
                  <a:pt x="7907" y="4126"/>
                  <a:pt x="8126" y="4532"/>
                  <a:pt x="8351" y="4940"/>
                </a:cubicBezTo>
                <a:cubicBezTo>
                  <a:pt x="8363" y="4960"/>
                  <a:pt x="8375" y="4981"/>
                  <a:pt x="8386" y="5002"/>
                </a:cubicBezTo>
                <a:cubicBezTo>
                  <a:pt x="8613" y="5409"/>
                  <a:pt x="8857" y="5814"/>
                  <a:pt x="9326" y="6143"/>
                </a:cubicBezTo>
                <a:cubicBezTo>
                  <a:pt x="9338" y="6152"/>
                  <a:pt x="9350" y="6161"/>
                  <a:pt x="9363" y="6170"/>
                </a:cubicBezTo>
                <a:cubicBezTo>
                  <a:pt x="9381" y="6181"/>
                  <a:pt x="9399" y="6193"/>
                  <a:pt x="9417" y="6205"/>
                </a:cubicBezTo>
                <a:cubicBezTo>
                  <a:pt x="10107" y="6649"/>
                  <a:pt x="11200" y="6895"/>
                  <a:pt x="12290" y="6920"/>
                </a:cubicBezTo>
                <a:cubicBezTo>
                  <a:pt x="12359" y="6922"/>
                  <a:pt x="12429" y="6922"/>
                  <a:pt x="12498" y="6922"/>
                </a:cubicBezTo>
                <a:cubicBezTo>
                  <a:pt x="13546" y="6922"/>
                  <a:pt x="14580" y="6739"/>
                  <a:pt x="15482" y="6457"/>
                </a:cubicBezTo>
                <a:cubicBezTo>
                  <a:pt x="15733" y="6379"/>
                  <a:pt x="15977" y="6292"/>
                  <a:pt x="16221" y="6206"/>
                </a:cubicBezTo>
                <a:cubicBezTo>
                  <a:pt x="16279" y="6185"/>
                  <a:pt x="16336" y="6163"/>
                  <a:pt x="16394" y="6143"/>
                </a:cubicBezTo>
                <a:cubicBezTo>
                  <a:pt x="17021" y="5919"/>
                  <a:pt x="17650" y="5699"/>
                  <a:pt x="18381" y="5606"/>
                </a:cubicBezTo>
                <a:cubicBezTo>
                  <a:pt x="18666" y="5570"/>
                  <a:pt x="18954" y="5554"/>
                  <a:pt x="19242" y="5554"/>
                </a:cubicBezTo>
                <a:cubicBezTo>
                  <a:pt x="20278" y="5554"/>
                  <a:pt x="21323" y="5757"/>
                  <a:pt x="22324" y="5932"/>
                </a:cubicBezTo>
                <a:cubicBezTo>
                  <a:pt x="22780" y="6013"/>
                  <a:pt x="23253" y="6086"/>
                  <a:pt x="23731" y="6144"/>
                </a:cubicBezTo>
                <a:cubicBezTo>
                  <a:pt x="23920" y="6169"/>
                  <a:pt x="24110" y="6189"/>
                  <a:pt x="24302" y="6207"/>
                </a:cubicBezTo>
                <a:cubicBezTo>
                  <a:pt x="24756" y="6249"/>
                  <a:pt x="25213" y="6274"/>
                  <a:pt x="25664" y="6275"/>
                </a:cubicBezTo>
                <a:lnTo>
                  <a:pt x="25664" y="6144"/>
                </a:lnTo>
                <a:lnTo>
                  <a:pt x="25665" y="5003"/>
                </a:lnTo>
                <a:lnTo>
                  <a:pt x="25665" y="3738"/>
                </a:lnTo>
                <a:lnTo>
                  <a:pt x="25666" y="2596"/>
                </a:lnTo>
                <a:lnTo>
                  <a:pt x="25666" y="1331"/>
                </a:lnTo>
                <a:lnTo>
                  <a:pt x="25667" y="5"/>
                </a:lnTo>
                <a:lnTo>
                  <a:pt x="3200" y="2"/>
                </a:lnTo>
                <a:lnTo>
                  <a:pt x="3083" y="2"/>
                </a:lnTo>
                <a:lnTo>
                  <a:pt x="95" y="1"/>
                </a:ln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 name="Google Shape;716;p28"/>
          <p:cNvSpPr/>
          <p:nvPr/>
        </p:nvSpPr>
        <p:spPr>
          <a:xfrm rot="-9899901" flipH="1">
            <a:off x="6804735" y="50466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17" name="Google Shape;717;p28"/>
          <p:cNvGrpSpPr/>
          <p:nvPr/>
        </p:nvGrpSpPr>
        <p:grpSpPr>
          <a:xfrm rot="900044">
            <a:off x="7379843" y="3915870"/>
            <a:ext cx="228603" cy="207086"/>
            <a:chOff x="1640475" y="1197075"/>
            <a:chExt cx="55475" cy="50250"/>
          </a:xfrm>
        </p:grpSpPr>
        <p:sp>
          <p:nvSpPr>
            <p:cNvPr id="718" name="Google Shape;718;p2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719;p2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 name="Google Shape;720;p2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21" name="Google Shape;721;p28"/>
          <p:cNvGrpSpPr/>
          <p:nvPr/>
        </p:nvGrpSpPr>
        <p:grpSpPr>
          <a:xfrm rot="-10470744">
            <a:off x="2252761" y="705461"/>
            <a:ext cx="274444" cy="248605"/>
            <a:chOff x="1640475" y="1197075"/>
            <a:chExt cx="55475" cy="50250"/>
          </a:xfrm>
        </p:grpSpPr>
        <p:sp>
          <p:nvSpPr>
            <p:cNvPr id="722" name="Google Shape;722;p2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 name="Google Shape;723;p2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 name="Google Shape;724;p2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25" name="Google Shape;725;p28"/>
          <p:cNvGrpSpPr/>
          <p:nvPr/>
        </p:nvGrpSpPr>
        <p:grpSpPr>
          <a:xfrm rot="9218921">
            <a:off x="791719" y="4067996"/>
            <a:ext cx="495467" cy="448821"/>
            <a:chOff x="1640475" y="1197075"/>
            <a:chExt cx="55475" cy="50250"/>
          </a:xfrm>
        </p:grpSpPr>
        <p:sp>
          <p:nvSpPr>
            <p:cNvPr id="726" name="Google Shape;726;p2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 name="Google Shape;727;p2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 name="Google Shape;728;p2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9" name="Google Shape;729;p28"/>
          <p:cNvSpPr/>
          <p:nvPr/>
        </p:nvSpPr>
        <p:spPr>
          <a:xfrm rot="6434815">
            <a:off x="6797496" y="-23796"/>
            <a:ext cx="559646" cy="827411"/>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 name="Google Shape;730;p28"/>
          <p:cNvSpPr/>
          <p:nvPr/>
        </p:nvSpPr>
        <p:spPr>
          <a:xfrm rot="8438797" flipH="1">
            <a:off x="3044679" y="-55191"/>
            <a:ext cx="847223" cy="198484"/>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8">
  <p:cSld name="TITLE_AND_BODY_1">
    <p:spTree>
      <p:nvGrpSpPr>
        <p:cNvPr id="1" name="Shape 731"/>
        <p:cNvGrpSpPr/>
        <p:nvPr/>
      </p:nvGrpSpPr>
      <p:grpSpPr>
        <a:xfrm>
          <a:off x="0" y="0"/>
          <a:ext cx="0" cy="0"/>
          <a:chOff x="0" y="0"/>
          <a:chExt cx="0" cy="0"/>
        </a:xfrm>
      </p:grpSpPr>
      <p:sp>
        <p:nvSpPr>
          <p:cNvPr id="732" name="Google Shape;732;p29"/>
          <p:cNvSpPr/>
          <p:nvPr/>
        </p:nvSpPr>
        <p:spPr>
          <a:xfrm>
            <a:off x="-410657" y="-145804"/>
            <a:ext cx="4197745" cy="1131860"/>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 name="Google Shape;733;p29"/>
          <p:cNvSpPr/>
          <p:nvPr/>
        </p:nvSpPr>
        <p:spPr>
          <a:xfrm rot="-6752784">
            <a:off x="2051407" y="216393"/>
            <a:ext cx="1195911" cy="1089409"/>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 name="Google Shape;734;p29"/>
          <p:cNvSpPr/>
          <p:nvPr/>
        </p:nvSpPr>
        <p:spPr>
          <a:xfrm>
            <a:off x="-572725" y="2861528"/>
            <a:ext cx="2676986" cy="2789665"/>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735;p29"/>
          <p:cNvSpPr/>
          <p:nvPr/>
        </p:nvSpPr>
        <p:spPr>
          <a:xfrm>
            <a:off x="6594726" y="4161014"/>
            <a:ext cx="3033994" cy="125059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736;p29"/>
          <p:cNvSpPr/>
          <p:nvPr/>
        </p:nvSpPr>
        <p:spPr>
          <a:xfrm>
            <a:off x="6027407" y="-371325"/>
            <a:ext cx="3627154" cy="2893677"/>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 name="Google Shape;737;p29"/>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38" name="Google Shape;738;p29"/>
          <p:cNvGrpSpPr/>
          <p:nvPr/>
        </p:nvGrpSpPr>
        <p:grpSpPr>
          <a:xfrm rot="1800041">
            <a:off x="8665997" y="4106761"/>
            <a:ext cx="221773" cy="200885"/>
            <a:chOff x="1640475" y="1197075"/>
            <a:chExt cx="55475" cy="50250"/>
          </a:xfrm>
        </p:grpSpPr>
        <p:sp>
          <p:nvSpPr>
            <p:cNvPr id="739" name="Google Shape;73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 name="Google Shape;74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1" name="Google Shape;74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2" name="Google Shape;742;p29"/>
          <p:cNvGrpSpPr/>
          <p:nvPr/>
        </p:nvGrpSpPr>
        <p:grpSpPr>
          <a:xfrm rot="-9900030">
            <a:off x="667534" y="4625752"/>
            <a:ext cx="215932" cy="195605"/>
            <a:chOff x="1640475" y="1197075"/>
            <a:chExt cx="55475" cy="50250"/>
          </a:xfrm>
        </p:grpSpPr>
        <p:sp>
          <p:nvSpPr>
            <p:cNvPr id="743" name="Google Shape;74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4" name="Google Shape;74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5" name="Google Shape;74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6" name="Google Shape;746;p29"/>
          <p:cNvGrpSpPr/>
          <p:nvPr/>
        </p:nvGrpSpPr>
        <p:grpSpPr>
          <a:xfrm rot="-5400000">
            <a:off x="8514555" y="2548984"/>
            <a:ext cx="244822" cy="221773"/>
            <a:chOff x="1640475" y="1197075"/>
            <a:chExt cx="55475" cy="50250"/>
          </a:xfrm>
        </p:grpSpPr>
        <p:sp>
          <p:nvSpPr>
            <p:cNvPr id="747" name="Google Shape;747;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9" name="Google Shape;749;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50" name="Google Shape;750;p29"/>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51" name="Google Shape;751;p29"/>
          <p:cNvGrpSpPr/>
          <p:nvPr/>
        </p:nvGrpSpPr>
        <p:grpSpPr>
          <a:xfrm rot="-5400000">
            <a:off x="313974" y="982572"/>
            <a:ext cx="221772" cy="200884"/>
            <a:chOff x="1640475" y="1197075"/>
            <a:chExt cx="55475" cy="50250"/>
          </a:xfrm>
        </p:grpSpPr>
        <p:sp>
          <p:nvSpPr>
            <p:cNvPr id="752" name="Google Shape;752;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3" name="Google Shape;753;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4" name="Google Shape;754;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55" name="Google Shape;755;p29"/>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756;p29"/>
          <p:cNvSpPr/>
          <p:nvPr/>
        </p:nvSpPr>
        <p:spPr>
          <a:xfrm rot="-650986">
            <a:off x="1480420" y="4695682"/>
            <a:ext cx="1027315" cy="24067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7" r:id="rId3"/>
    <p:sldLayoutId id="2147483658" r:id="rId4"/>
    <p:sldLayoutId id="2147483662" r:id="rId5"/>
    <p:sldLayoutId id="2147483665" r:id="rId6"/>
    <p:sldLayoutId id="2147483666" r:id="rId7"/>
    <p:sldLayoutId id="2147483674" r:id="rId8"/>
    <p:sldLayoutId id="2147483675" r:id="rId9"/>
    <p:sldLayoutId id="2147483690" r:id="rId10"/>
    <p:sldLayoutId id="2147483695" r:id="rId11"/>
    <p:sldLayoutId id="2147483700" r:id="rId12"/>
    <p:sldLayoutId id="2147483701" r:id="rId13"/>
    <p:sldLayoutId id="214748370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customXml" Target="../ink/ink29.xml"/><Relationship Id="rId18" Type="http://schemas.openxmlformats.org/officeDocument/2006/relationships/image" Target="../media/image36.png"/><Relationship Id="rId3" Type="http://schemas.openxmlformats.org/officeDocument/2006/relationships/image" Target="../media/image30.png"/><Relationship Id="rId21" Type="http://schemas.openxmlformats.org/officeDocument/2006/relationships/customXml" Target="../ink/ink33.xml"/><Relationship Id="rId7" Type="http://schemas.openxmlformats.org/officeDocument/2006/relationships/customXml" Target="../ink/ink26.xml"/><Relationship Id="rId12" Type="http://schemas.openxmlformats.org/officeDocument/2006/relationships/image" Target="../media/image33.png"/><Relationship Id="rId17" Type="http://schemas.openxmlformats.org/officeDocument/2006/relationships/customXml" Target="../ink/ink31.xml"/><Relationship Id="rId2" Type="http://schemas.openxmlformats.org/officeDocument/2006/relationships/notesSlide" Target="../notesSlides/notesSlide10.xml"/><Relationship Id="rId16" Type="http://schemas.openxmlformats.org/officeDocument/2006/relationships/image" Target="../media/image35.png"/><Relationship Id="rId20"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customXml" Target="../ink/ink28.xml"/><Relationship Id="rId24" Type="http://schemas.openxmlformats.org/officeDocument/2006/relationships/image" Target="../media/image39.png"/><Relationship Id="rId5" Type="http://schemas.openxmlformats.org/officeDocument/2006/relationships/customXml" Target="../ink/ink25.xml"/><Relationship Id="rId15" Type="http://schemas.openxmlformats.org/officeDocument/2006/relationships/customXml" Target="../ink/ink30.xml"/><Relationship Id="rId23" Type="http://schemas.openxmlformats.org/officeDocument/2006/relationships/customXml" Target="../ink/ink34.xml"/><Relationship Id="rId10" Type="http://schemas.openxmlformats.org/officeDocument/2006/relationships/image" Target="../media/image32.png"/><Relationship Id="rId19" Type="http://schemas.openxmlformats.org/officeDocument/2006/relationships/customXml" Target="../ink/ink32.xml"/><Relationship Id="rId4" Type="http://schemas.openxmlformats.org/officeDocument/2006/relationships/slide" Target="slide12.xml"/><Relationship Id="rId9" Type="http://schemas.openxmlformats.org/officeDocument/2006/relationships/customXml" Target="../ink/ink27.xml"/><Relationship Id="rId14" Type="http://schemas.openxmlformats.org/officeDocument/2006/relationships/image" Target="../media/image34.png"/><Relationship Id="rId22"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customXml" Target="../ink/ink39.xml"/><Relationship Id="rId3" Type="http://schemas.openxmlformats.org/officeDocument/2006/relationships/image" Target="../media/image40.png"/><Relationship Id="rId7" Type="http://schemas.openxmlformats.org/officeDocument/2006/relationships/customXml" Target="../ink/ink36.xml"/><Relationship Id="rId12" Type="http://schemas.openxmlformats.org/officeDocument/2006/relationships/image" Target="../media/image42.png"/><Relationship Id="rId2" Type="http://schemas.openxmlformats.org/officeDocument/2006/relationships/notesSlide" Target="../notesSlides/notesSlide11.xm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customXml" Target="../ink/ink38.xml"/><Relationship Id="rId5" Type="http://schemas.openxmlformats.org/officeDocument/2006/relationships/customXml" Target="../ink/ink35.xml"/><Relationship Id="rId15" Type="http://schemas.openxmlformats.org/officeDocument/2006/relationships/customXml" Target="../ink/ink40.xml"/><Relationship Id="rId10" Type="http://schemas.openxmlformats.org/officeDocument/2006/relationships/image" Target="../media/image41.png"/><Relationship Id="rId4" Type="http://schemas.openxmlformats.org/officeDocument/2006/relationships/slide" Target="slide13.xml"/><Relationship Id="rId9" Type="http://schemas.openxmlformats.org/officeDocument/2006/relationships/customXml" Target="../ink/ink37.xml"/><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customXml" Target="../ink/ink45.xml"/><Relationship Id="rId1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customXml" Target="../ink/ink42.xml"/><Relationship Id="rId12" Type="http://schemas.openxmlformats.org/officeDocument/2006/relationships/image" Target="../media/image46.png"/><Relationship Id="rId17" Type="http://schemas.openxmlformats.org/officeDocument/2006/relationships/customXml" Target="../ink/ink47.xml"/><Relationship Id="rId2" Type="http://schemas.openxmlformats.org/officeDocument/2006/relationships/notesSlide" Target="../notesSlides/notesSlide12.xml"/><Relationship Id="rId16" Type="http://schemas.openxmlformats.org/officeDocument/2006/relationships/image" Target="../media/image48.png"/><Relationship Id="rId20"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customXml" Target="../ink/ink44.xml"/><Relationship Id="rId5" Type="http://schemas.openxmlformats.org/officeDocument/2006/relationships/customXml" Target="../ink/ink41.xml"/><Relationship Id="rId15" Type="http://schemas.openxmlformats.org/officeDocument/2006/relationships/customXml" Target="../ink/ink46.xml"/><Relationship Id="rId10" Type="http://schemas.openxmlformats.org/officeDocument/2006/relationships/image" Target="../media/image44.png"/><Relationship Id="rId19" Type="http://schemas.openxmlformats.org/officeDocument/2006/relationships/customXml" Target="../ink/ink48.xml"/><Relationship Id="rId4" Type="http://schemas.openxmlformats.org/officeDocument/2006/relationships/slide" Target="slide14.xml"/><Relationship Id="rId9" Type="http://schemas.openxmlformats.org/officeDocument/2006/relationships/customXml" Target="../ink/ink43.xml"/><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customXml" Target="../ink/ink53.xml"/><Relationship Id="rId3" Type="http://schemas.openxmlformats.org/officeDocument/2006/relationships/image" Target="../media/image51.png"/><Relationship Id="rId7" Type="http://schemas.openxmlformats.org/officeDocument/2006/relationships/customXml" Target="../ink/ink50.xml"/><Relationship Id="rId12" Type="http://schemas.openxmlformats.org/officeDocument/2006/relationships/image" Target="../media/image52.png"/><Relationship Id="rId2" Type="http://schemas.openxmlformats.org/officeDocument/2006/relationships/notesSlide" Target="../notesSlides/notesSlide13.xml"/><Relationship Id="rId16"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customXml" Target="../ink/ink52.xml"/><Relationship Id="rId5" Type="http://schemas.openxmlformats.org/officeDocument/2006/relationships/customXml" Target="../ink/ink49.xml"/><Relationship Id="rId15" Type="http://schemas.openxmlformats.org/officeDocument/2006/relationships/customXml" Target="../ink/ink54.xml"/><Relationship Id="rId10" Type="http://schemas.openxmlformats.org/officeDocument/2006/relationships/image" Target="../media/image44.png"/><Relationship Id="rId4" Type="http://schemas.openxmlformats.org/officeDocument/2006/relationships/slide" Target="slide15.xml"/><Relationship Id="rId9" Type="http://schemas.openxmlformats.org/officeDocument/2006/relationships/customXml" Target="../ink/ink51.xml"/><Relationship Id="rId1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customXml" Target="../ink/ink59.xml"/><Relationship Id="rId18" Type="http://schemas.openxmlformats.org/officeDocument/2006/relationships/image" Target="../media/image59.png"/><Relationship Id="rId3" Type="http://schemas.openxmlformats.org/officeDocument/2006/relationships/image" Target="../media/image55.png"/><Relationship Id="rId21" Type="http://schemas.openxmlformats.org/officeDocument/2006/relationships/customXml" Target="../ink/ink63.xml"/><Relationship Id="rId7" Type="http://schemas.openxmlformats.org/officeDocument/2006/relationships/customXml" Target="../ink/ink56.xml"/><Relationship Id="rId12" Type="http://schemas.openxmlformats.org/officeDocument/2006/relationships/image" Target="../media/image56.png"/><Relationship Id="rId17" Type="http://schemas.openxmlformats.org/officeDocument/2006/relationships/customXml" Target="../ink/ink61.xml"/><Relationship Id="rId2" Type="http://schemas.openxmlformats.org/officeDocument/2006/relationships/notesSlide" Target="../notesSlides/notesSlide14.xml"/><Relationship Id="rId16" Type="http://schemas.openxmlformats.org/officeDocument/2006/relationships/image" Target="../media/image58.png"/><Relationship Id="rId20"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customXml" Target="../ink/ink58.xml"/><Relationship Id="rId5" Type="http://schemas.openxmlformats.org/officeDocument/2006/relationships/customXml" Target="../ink/ink55.xml"/><Relationship Id="rId15" Type="http://schemas.openxmlformats.org/officeDocument/2006/relationships/customXml" Target="../ink/ink60.xml"/><Relationship Id="rId10" Type="http://schemas.openxmlformats.org/officeDocument/2006/relationships/image" Target="../media/image44.png"/><Relationship Id="rId19" Type="http://schemas.openxmlformats.org/officeDocument/2006/relationships/customXml" Target="../ink/ink62.xml"/><Relationship Id="rId4" Type="http://schemas.openxmlformats.org/officeDocument/2006/relationships/slide" Target="slide16.xml"/><Relationship Id="rId9" Type="http://schemas.openxmlformats.org/officeDocument/2006/relationships/customXml" Target="../ink/ink57.xml"/><Relationship Id="rId14" Type="http://schemas.openxmlformats.org/officeDocument/2006/relationships/image" Target="../media/image57.png"/><Relationship Id="rId22"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customXml" Target="../ink/ink68.xml"/><Relationship Id="rId18" Type="http://schemas.openxmlformats.org/officeDocument/2006/relationships/image" Target="../media/image64.png"/><Relationship Id="rId3" Type="http://schemas.openxmlformats.org/officeDocument/2006/relationships/image" Target="../media/image55.png"/><Relationship Id="rId7" Type="http://schemas.openxmlformats.org/officeDocument/2006/relationships/customXml" Target="../ink/ink65.xml"/><Relationship Id="rId12" Type="http://schemas.openxmlformats.org/officeDocument/2006/relationships/image" Target="../media/image61.png"/><Relationship Id="rId17" Type="http://schemas.openxmlformats.org/officeDocument/2006/relationships/customXml" Target="../ink/ink70.xml"/><Relationship Id="rId2" Type="http://schemas.openxmlformats.org/officeDocument/2006/relationships/notesSlide" Target="../notesSlides/notesSlide15.xml"/><Relationship Id="rId16" Type="http://schemas.openxmlformats.org/officeDocument/2006/relationships/image" Target="../media/image63.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customXml" Target="../ink/ink67.xml"/><Relationship Id="rId5" Type="http://schemas.openxmlformats.org/officeDocument/2006/relationships/customXml" Target="../ink/ink64.xml"/><Relationship Id="rId15" Type="http://schemas.openxmlformats.org/officeDocument/2006/relationships/customXml" Target="../ink/ink69.xml"/><Relationship Id="rId10" Type="http://schemas.openxmlformats.org/officeDocument/2006/relationships/image" Target="../media/image44.png"/><Relationship Id="rId4" Type="http://schemas.openxmlformats.org/officeDocument/2006/relationships/slide" Target="slide17.xml"/><Relationship Id="rId9" Type="http://schemas.openxmlformats.org/officeDocument/2006/relationships/customXml" Target="../ink/ink66.xml"/><Relationship Id="rId14" Type="http://schemas.openxmlformats.org/officeDocument/2006/relationships/image" Target="../media/image62.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customXml" Target="../ink/ink75.xml"/><Relationship Id="rId3" Type="http://schemas.openxmlformats.org/officeDocument/2006/relationships/image" Target="../media/image65.png"/><Relationship Id="rId7" Type="http://schemas.openxmlformats.org/officeDocument/2006/relationships/customXml" Target="../ink/ink72.xml"/><Relationship Id="rId12" Type="http://schemas.openxmlformats.org/officeDocument/2006/relationships/image" Target="../media/image61.png"/><Relationship Id="rId17" Type="http://schemas.openxmlformats.org/officeDocument/2006/relationships/customXml" Target="../ink/ink77.xml"/><Relationship Id="rId2" Type="http://schemas.openxmlformats.org/officeDocument/2006/relationships/notesSlide" Target="../notesSlides/notesSlide16.xml"/><Relationship Id="rId16" Type="http://schemas.openxmlformats.org/officeDocument/2006/relationships/image" Target="../media/image67.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customXml" Target="../ink/ink74.xml"/><Relationship Id="rId5" Type="http://schemas.openxmlformats.org/officeDocument/2006/relationships/customXml" Target="../ink/ink71.xml"/><Relationship Id="rId15" Type="http://schemas.openxmlformats.org/officeDocument/2006/relationships/customXml" Target="../ink/ink76.xml"/><Relationship Id="rId10" Type="http://schemas.openxmlformats.org/officeDocument/2006/relationships/image" Target="../media/image44.png"/><Relationship Id="rId4" Type="http://schemas.openxmlformats.org/officeDocument/2006/relationships/slide" Target="slide18.xml"/><Relationship Id="rId9" Type="http://schemas.openxmlformats.org/officeDocument/2006/relationships/customXml" Target="../ink/ink73.xml"/><Relationship Id="rId1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customXml" Target="../ink/ink82.xml"/><Relationship Id="rId3" Type="http://schemas.openxmlformats.org/officeDocument/2006/relationships/image" Target="../media/image68.png"/><Relationship Id="rId7" Type="http://schemas.openxmlformats.org/officeDocument/2006/relationships/customXml" Target="../ink/ink79.xml"/><Relationship Id="rId12" Type="http://schemas.openxmlformats.org/officeDocument/2006/relationships/image" Target="../media/image61.png"/><Relationship Id="rId17" Type="http://schemas.openxmlformats.org/officeDocument/2006/relationships/image" Target="../media/image70.png"/><Relationship Id="rId2" Type="http://schemas.openxmlformats.org/officeDocument/2006/relationships/notesSlide" Target="../notesSlides/notesSlide17.xml"/><Relationship Id="rId16" Type="http://schemas.openxmlformats.org/officeDocument/2006/relationships/customXml" Target="../ink/ink84.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customXml" Target="../ink/ink81.xml"/><Relationship Id="rId5" Type="http://schemas.openxmlformats.org/officeDocument/2006/relationships/customXml" Target="../ink/ink78.xml"/><Relationship Id="rId15" Type="http://schemas.openxmlformats.org/officeDocument/2006/relationships/image" Target="../media/image69.png"/><Relationship Id="rId10" Type="http://schemas.openxmlformats.org/officeDocument/2006/relationships/image" Target="../media/image44.png"/><Relationship Id="rId4" Type="http://schemas.openxmlformats.org/officeDocument/2006/relationships/slide" Target="slide19.xml"/><Relationship Id="rId9" Type="http://schemas.openxmlformats.org/officeDocument/2006/relationships/customXml" Target="../ink/ink80.xml"/><Relationship Id="rId14" Type="http://schemas.openxmlformats.org/officeDocument/2006/relationships/customXml" Target="../ink/ink83.xml"/></Relationships>
</file>

<file path=ppt/slides/_rels/slide18.xml.rels><?xml version="1.0" encoding="UTF-8" standalone="yes"?>
<Relationships xmlns="http://schemas.openxmlformats.org/package/2006/relationships"><Relationship Id="rId8" Type="http://schemas.openxmlformats.org/officeDocument/2006/relationships/customXml" Target="../ink/ink87.xml"/><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ustomXml" Target="../ink/ink86.xml"/><Relationship Id="rId11" Type="http://schemas.openxmlformats.org/officeDocument/2006/relationships/image" Target="../media/image75.png"/><Relationship Id="rId5" Type="http://schemas.openxmlformats.org/officeDocument/2006/relationships/image" Target="../media/image72.png"/><Relationship Id="rId10" Type="http://schemas.openxmlformats.org/officeDocument/2006/relationships/customXml" Target="../ink/ink88.xml"/><Relationship Id="rId4" Type="http://schemas.openxmlformats.org/officeDocument/2006/relationships/customXml" Target="../ink/ink85.xml"/><Relationship Id="rId9" Type="http://schemas.openxmlformats.org/officeDocument/2006/relationships/image" Target="../media/image74.png"/></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classroom.google.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customXml" Target="../ink/ink4.xml"/><Relationship Id="rId5" Type="http://schemas.openxmlformats.org/officeDocument/2006/relationships/image" Target="../media/image7.png"/><Relationship Id="rId4" Type="http://schemas.openxmlformats.org/officeDocument/2006/relationships/customXml" Target="../ink/ink3.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10.xml"/><Relationship Id="rId1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customXml" Target="../ink/ink7.xml"/><Relationship Id="rId12" Type="http://schemas.openxmlformats.org/officeDocument/2006/relationships/image" Target="../media/image14.png"/><Relationship Id="rId17" Type="http://schemas.openxmlformats.org/officeDocument/2006/relationships/customXml" Target="../ink/ink12.xml"/><Relationship Id="rId2" Type="http://schemas.openxmlformats.org/officeDocument/2006/relationships/notesSlide" Target="../notesSlides/notesSlide7.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customXml" Target="../ink/ink9.xml"/><Relationship Id="rId5" Type="http://schemas.openxmlformats.org/officeDocument/2006/relationships/customXml" Target="../ink/ink6.xml"/><Relationship Id="rId15" Type="http://schemas.openxmlformats.org/officeDocument/2006/relationships/customXml" Target="../ink/ink11.xml"/><Relationship Id="rId10" Type="http://schemas.openxmlformats.org/officeDocument/2006/relationships/image" Target="../media/image13.png"/><Relationship Id="rId19" Type="http://schemas.openxmlformats.org/officeDocument/2006/relationships/customXml" Target="../ink/ink13.xml"/><Relationship Id="rId4" Type="http://schemas.openxmlformats.org/officeDocument/2006/relationships/slide" Target="slide12.xml"/><Relationship Id="rId9" Type="http://schemas.openxmlformats.org/officeDocument/2006/relationships/customXml" Target="../ink/ink8.xml"/><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18.xml"/><Relationship Id="rId3" Type="http://schemas.openxmlformats.org/officeDocument/2006/relationships/image" Target="../media/image19.png"/><Relationship Id="rId7" Type="http://schemas.openxmlformats.org/officeDocument/2006/relationships/customXml" Target="../ink/ink15.xml"/><Relationship Id="rId12" Type="http://schemas.openxmlformats.org/officeDocument/2006/relationships/image" Target="../media/image22.png"/><Relationship Id="rId2" Type="http://schemas.openxmlformats.org/officeDocument/2006/relationships/notesSlide" Target="../notesSlides/notesSlide8.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customXml" Target="../ink/ink17.xml"/><Relationship Id="rId5" Type="http://schemas.openxmlformats.org/officeDocument/2006/relationships/customXml" Target="../ink/ink14.xml"/><Relationship Id="rId15" Type="http://schemas.openxmlformats.org/officeDocument/2006/relationships/customXml" Target="../ink/ink19.xml"/><Relationship Id="rId10" Type="http://schemas.openxmlformats.org/officeDocument/2006/relationships/image" Target="../media/image21.png"/><Relationship Id="rId4" Type="http://schemas.openxmlformats.org/officeDocument/2006/relationships/slide" Target="slide12.xml"/><Relationship Id="rId9" Type="http://schemas.openxmlformats.org/officeDocument/2006/relationships/customXml" Target="../ink/ink16.xml"/><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24.xml"/><Relationship Id="rId3" Type="http://schemas.openxmlformats.org/officeDocument/2006/relationships/slide" Target="slide6.xml"/><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customXml" Target="../ink/ink21.xml"/><Relationship Id="rId11" Type="http://schemas.openxmlformats.org/officeDocument/2006/relationships/customXml" Target="../ink/ink23.xml"/><Relationship Id="rId5" Type="http://schemas.openxmlformats.org/officeDocument/2006/relationships/image" Target="../media/image9.png"/><Relationship Id="rId10" Type="http://schemas.openxmlformats.org/officeDocument/2006/relationships/image" Target="../media/image27.png"/><Relationship Id="rId4" Type="http://schemas.openxmlformats.org/officeDocument/2006/relationships/customXml" Target="../ink/ink20.xml"/><Relationship Id="rId9" Type="http://schemas.openxmlformats.org/officeDocument/2006/relationships/customXml" Target="../ink/ink22.xml"/><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grpSp>
        <p:nvGrpSpPr>
          <p:cNvPr id="1495" name="Google Shape;1495;p60"/>
          <p:cNvGrpSpPr/>
          <p:nvPr/>
        </p:nvGrpSpPr>
        <p:grpSpPr>
          <a:xfrm>
            <a:off x="723015" y="269358"/>
            <a:ext cx="7584558" cy="3492942"/>
            <a:chOff x="6530374" y="1560189"/>
            <a:chExt cx="1045566" cy="505315"/>
          </a:xfrm>
        </p:grpSpPr>
        <p:sp>
          <p:nvSpPr>
            <p:cNvPr id="1496" name="Google Shape;1496;p60"/>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60"/>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8" name="Google Shape;1498;p60"/>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9" name="Google Shape;1499;p60"/>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0" name="Google Shape;1500;p60"/>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1" name="Google Shape;1501;p60"/>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2" name="Google Shape;1502;p60"/>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3" name="Google Shape;1503;p60"/>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4" name="Google Shape;1504;p60"/>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5" name="Google Shape;1505;p60"/>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6" name="Google Shape;1506;p60"/>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 name="Google Shape;1507;p60"/>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8" name="Google Shape;1508;p60"/>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9" name="Google Shape;1509;p60"/>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0" name="Google Shape;1510;p60"/>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1" name="Google Shape;1511;p60"/>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2" name="Google Shape;1512;p60"/>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3" name="Google Shape;1513;p60"/>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4" name="Google Shape;1514;p60"/>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5" name="Google Shape;1515;p60"/>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6" name="Google Shape;1516;p60"/>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 name="Google Shape;1517;p60"/>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8" name="Google Shape;1518;p60"/>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9" name="Google Shape;1519;p60"/>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0" name="Google Shape;1520;p60"/>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1" name="Google Shape;1521;p60"/>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2" name="Google Shape;1522;p60"/>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3" name="Google Shape;1523;p60"/>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4" name="Google Shape;1524;p60"/>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5" name="Google Shape;1525;p60"/>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6" name="Google Shape;1526;p60"/>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7" name="Google Shape;1527;p60"/>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8" name="Google Shape;1528;p60"/>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9" name="Google Shape;1529;p60"/>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0" name="Google Shape;1530;p60"/>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1" name="Google Shape;1531;p60"/>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2" name="Google Shape;1532;p60"/>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3" name="Google Shape;1533;p60"/>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4" name="Google Shape;1534;p60"/>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5" name="Google Shape;1535;p60"/>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6" name="Google Shape;1536;p60"/>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7" name="Google Shape;1537;p60"/>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8" name="Google Shape;1538;p60"/>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9" name="Google Shape;1539;p60"/>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0" name="Google Shape;1540;p60"/>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1" name="Google Shape;1541;p60"/>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42" name="Google Shape;1542;p60"/>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How to upload assignments on google classroom</a:t>
            </a:r>
            <a:endParaRPr dirty="0"/>
          </a:p>
        </p:txBody>
      </p:sp>
      <p:sp>
        <p:nvSpPr>
          <p:cNvPr id="1543" name="Google Shape;1543;p60"/>
          <p:cNvSpPr txBox="1">
            <a:spLocks noGrp="1"/>
          </p:cNvSpPr>
          <p:nvPr>
            <p:ph type="subTitle" idx="1"/>
          </p:nvPr>
        </p:nvSpPr>
        <p:spPr>
          <a:xfrm>
            <a:off x="3327311" y="3762300"/>
            <a:ext cx="24894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dirty="0"/>
              <a:t>Let begin !</a:t>
            </a:r>
            <a:endParaRPr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8">
          <a:extLst>
            <a:ext uri="{FF2B5EF4-FFF2-40B4-BE49-F238E27FC236}">
              <a16:creationId xmlns:a16="http://schemas.microsoft.com/office/drawing/2014/main" id="{04CAC5B7-3925-7F92-82E1-683AA2BB591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7CBE759-FDDC-9E5A-E778-B6473D64597C}"/>
              </a:ext>
            </a:extLst>
          </p:cNvPr>
          <p:cNvPicPr>
            <a:picLocks noChangeAspect="1"/>
          </p:cNvPicPr>
          <p:nvPr/>
        </p:nvPicPr>
        <p:blipFill rotWithShape="1">
          <a:blip r:embed="rId3"/>
          <a:srcRect b="33462"/>
          <a:stretch/>
        </p:blipFill>
        <p:spPr>
          <a:xfrm>
            <a:off x="645042" y="361507"/>
            <a:ext cx="8072207" cy="3021249"/>
          </a:xfrm>
          <a:prstGeom prst="rect">
            <a:avLst/>
          </a:prstGeom>
        </p:spPr>
      </p:pic>
      <p:grpSp>
        <p:nvGrpSpPr>
          <p:cNvPr id="1723" name="Google Shape;1723;p68">
            <a:extLst>
              <a:ext uri="{FF2B5EF4-FFF2-40B4-BE49-F238E27FC236}">
                <a16:creationId xmlns:a16="http://schemas.microsoft.com/office/drawing/2014/main" id="{28D1E3AF-A6C4-6B50-C10A-ED73E884F9BF}"/>
              </a:ext>
            </a:extLst>
          </p:cNvPr>
          <p:cNvGrpSpPr/>
          <p:nvPr/>
        </p:nvGrpSpPr>
        <p:grpSpPr>
          <a:xfrm>
            <a:off x="713184" y="4691184"/>
            <a:ext cx="7726459" cy="369843"/>
            <a:chOff x="713184" y="4691184"/>
            <a:chExt cx="7726459" cy="369843"/>
          </a:xfrm>
        </p:grpSpPr>
        <p:sp>
          <p:nvSpPr>
            <p:cNvPr id="1724" name="Google Shape;1724;p68">
              <a:extLst>
                <a:ext uri="{FF2B5EF4-FFF2-40B4-BE49-F238E27FC236}">
                  <a16:creationId xmlns:a16="http://schemas.microsoft.com/office/drawing/2014/main" id="{7523BE33-3F40-CBEA-FA76-06268B664CF4}"/>
                </a:ext>
              </a:extLst>
            </p:cNvPr>
            <p:cNvSpPr/>
            <p:nvPr/>
          </p:nvSpPr>
          <p:spPr>
            <a:xfrm>
              <a:off x="713184" y="4691184"/>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sp>
        <p:sp>
          <p:nvSpPr>
            <p:cNvPr id="1725" name="Google Shape;1725;p68">
              <a:hlinkClick r:id="" action="ppaction://hlinkshowjump?jump=nextslide"/>
              <a:extLst>
                <a:ext uri="{FF2B5EF4-FFF2-40B4-BE49-F238E27FC236}">
                  <a16:creationId xmlns:a16="http://schemas.microsoft.com/office/drawing/2014/main" id="{4DEAF003-B386-223A-D6F9-CACB004D21FA}"/>
                </a:ext>
              </a:extLst>
            </p:cNvPr>
            <p:cNvSpPr/>
            <p:nvPr/>
          </p:nvSpPr>
          <p:spPr>
            <a:xfrm>
              <a:off x="7976332"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68">
              <a:hlinkClick r:id="" action="ppaction://hlinkshowjump?jump=previousslide"/>
              <a:extLst>
                <a:ext uri="{FF2B5EF4-FFF2-40B4-BE49-F238E27FC236}">
                  <a16:creationId xmlns:a16="http://schemas.microsoft.com/office/drawing/2014/main" id="{ACE9FA74-5333-BB63-F040-305F8CA58B27}"/>
                </a:ext>
              </a:extLst>
            </p:cNvPr>
            <p:cNvSpPr/>
            <p:nvPr/>
          </p:nvSpPr>
          <p:spPr>
            <a:xfrm flipH="1">
              <a:off x="833551"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68">
              <a:hlinkClick r:id="rId4" action="ppaction://hlinksldjump"/>
              <a:extLst>
                <a:ext uri="{FF2B5EF4-FFF2-40B4-BE49-F238E27FC236}">
                  <a16:creationId xmlns:a16="http://schemas.microsoft.com/office/drawing/2014/main" id="{5963A728-C133-F2B2-21B5-D7FAF940062E}"/>
                </a:ext>
              </a:extLst>
            </p:cNvPr>
            <p:cNvSpPr/>
            <p:nvPr/>
          </p:nvSpPr>
          <p:spPr>
            <a:xfrm>
              <a:off x="4405006" y="4772876"/>
              <a:ext cx="235934" cy="204890"/>
            </a:xfrm>
            <a:custGeom>
              <a:avLst/>
              <a:gdLst/>
              <a:ahLst/>
              <a:cxnLst/>
              <a:rect l="l" t="t" r="r" b="b"/>
              <a:pathLst>
                <a:path w="12654" h="10989" extrusionOk="0">
                  <a:moveTo>
                    <a:pt x="1965" y="10656"/>
                  </a:moveTo>
                  <a:lnTo>
                    <a:pt x="2298" y="5428"/>
                  </a:lnTo>
                  <a:lnTo>
                    <a:pt x="0" y="5395"/>
                  </a:lnTo>
                  <a:lnTo>
                    <a:pt x="6593" y="0"/>
                  </a:lnTo>
                  <a:lnTo>
                    <a:pt x="12654" y="5595"/>
                  </a:lnTo>
                  <a:lnTo>
                    <a:pt x="10622" y="5528"/>
                  </a:lnTo>
                  <a:lnTo>
                    <a:pt x="10789" y="10889"/>
                  </a:lnTo>
                  <a:lnTo>
                    <a:pt x="7859" y="10889"/>
                  </a:lnTo>
                  <a:lnTo>
                    <a:pt x="7859" y="8026"/>
                  </a:lnTo>
                  <a:lnTo>
                    <a:pt x="5927" y="7959"/>
                  </a:lnTo>
                  <a:lnTo>
                    <a:pt x="5894" y="10989"/>
                  </a:lnTo>
                  <a:close/>
                </a:path>
              </a:pathLst>
            </a:custGeom>
            <a:noFill/>
            <a:ln w="19050" cap="flat" cmpd="sng">
              <a:solidFill>
                <a:schemeClr val="dk1"/>
              </a:solidFill>
              <a:prstDash val="solid"/>
              <a:round/>
              <a:headEnd type="none" w="med" len="med"/>
              <a:tailEnd type="none" w="med" len="med"/>
            </a:ln>
          </p:spPr>
        </p:sp>
      </p:gr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014C1022-66D9-AF0E-7E21-33D277D01FD7}"/>
                  </a:ext>
                </a:extLst>
              </p14:cNvPr>
              <p14:cNvContentPartPr/>
              <p14:nvPr/>
            </p14:nvContentPartPr>
            <p14:xfrm>
              <a:off x="-482353" y="1232986"/>
              <a:ext cx="360" cy="360"/>
            </p14:xfrm>
          </p:contentPart>
        </mc:Choice>
        <mc:Fallback xmlns="">
          <p:pic>
            <p:nvPicPr>
              <p:cNvPr id="3" name="Ink 2">
                <a:extLst>
                  <a:ext uri="{FF2B5EF4-FFF2-40B4-BE49-F238E27FC236}">
                    <a16:creationId xmlns:a16="http://schemas.microsoft.com/office/drawing/2014/main" id="{014C1022-66D9-AF0E-7E21-33D277D01FD7}"/>
                  </a:ext>
                </a:extLst>
              </p:cNvPr>
              <p:cNvPicPr/>
              <p:nvPr/>
            </p:nvPicPr>
            <p:blipFill>
              <a:blip r:embed="rId6"/>
              <a:stretch>
                <a:fillRect/>
              </a:stretch>
            </p:blipFill>
            <p:spPr>
              <a:xfrm>
                <a:off x="-488473" y="1226866"/>
                <a:ext cx="12600" cy="12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Ink 3">
                <a:extLst>
                  <a:ext uri="{FF2B5EF4-FFF2-40B4-BE49-F238E27FC236}">
                    <a16:creationId xmlns:a16="http://schemas.microsoft.com/office/drawing/2014/main" id="{B1B40CB2-FFAD-F178-6458-81EDC8D57A7F}"/>
                  </a:ext>
                </a:extLst>
              </p14:cNvPr>
              <p14:cNvContentPartPr/>
              <p14:nvPr/>
            </p14:nvContentPartPr>
            <p14:xfrm>
              <a:off x="-610153" y="510106"/>
              <a:ext cx="360" cy="360"/>
            </p14:xfrm>
          </p:contentPart>
        </mc:Choice>
        <mc:Fallback xmlns="">
          <p:pic>
            <p:nvPicPr>
              <p:cNvPr id="4" name="Ink 3">
                <a:extLst>
                  <a:ext uri="{FF2B5EF4-FFF2-40B4-BE49-F238E27FC236}">
                    <a16:creationId xmlns:a16="http://schemas.microsoft.com/office/drawing/2014/main" id="{B1B40CB2-FFAD-F178-6458-81EDC8D57A7F}"/>
                  </a:ext>
                </a:extLst>
              </p:cNvPr>
              <p:cNvPicPr/>
              <p:nvPr/>
            </p:nvPicPr>
            <p:blipFill>
              <a:blip r:embed="rId8"/>
              <a:stretch>
                <a:fillRect/>
              </a:stretch>
            </p:blipFill>
            <p:spPr>
              <a:xfrm>
                <a:off x="-619153" y="501106"/>
                <a:ext cx="18000" cy="18000"/>
              </a:xfrm>
              <a:prstGeom prst="rect">
                <a:avLst/>
              </a:prstGeom>
            </p:spPr>
          </p:pic>
        </mc:Fallback>
      </mc:AlternateContent>
      <p:sp>
        <p:nvSpPr>
          <p:cNvPr id="1719" name="Google Shape;1719;p68">
            <a:extLst>
              <a:ext uri="{FF2B5EF4-FFF2-40B4-BE49-F238E27FC236}">
                <a16:creationId xmlns:a16="http://schemas.microsoft.com/office/drawing/2014/main" id="{D2F26656-4DE1-3C83-788E-D08FAA2C071E}"/>
              </a:ext>
            </a:extLst>
          </p:cNvPr>
          <p:cNvSpPr/>
          <p:nvPr/>
        </p:nvSpPr>
        <p:spPr>
          <a:xfrm rot="5400000">
            <a:off x="3925437" y="2231798"/>
            <a:ext cx="1517393" cy="3234857"/>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721" name="Google Shape;1721;p68">
            <a:extLst>
              <a:ext uri="{FF2B5EF4-FFF2-40B4-BE49-F238E27FC236}">
                <a16:creationId xmlns:a16="http://schemas.microsoft.com/office/drawing/2014/main" id="{8C425B89-BAB1-E91C-2505-91F68195D69B}"/>
              </a:ext>
            </a:extLst>
          </p:cNvPr>
          <p:cNvSpPr txBox="1">
            <a:spLocks noGrp="1"/>
          </p:cNvSpPr>
          <p:nvPr>
            <p:ph type="ctrTitle"/>
          </p:nvPr>
        </p:nvSpPr>
        <p:spPr>
          <a:xfrm flipH="1">
            <a:off x="3357885" y="3806255"/>
            <a:ext cx="2646519" cy="378168"/>
          </a:xfrm>
          <a:prstGeom prst="rect">
            <a:avLst/>
          </a:prstGeom>
        </p:spPr>
        <p:txBody>
          <a:bodyPr spcFirstLastPara="1" wrap="square" lIns="91425" tIns="91425" rIns="91425" bIns="91425" anchor="ctr" anchorCtr="0">
            <a:noAutofit/>
          </a:bodyPr>
          <a:lstStyle/>
          <a:p>
            <a:pPr lvl="0" algn="ctr" rtl="0">
              <a:spcBef>
                <a:spcPts val="0"/>
              </a:spcBef>
              <a:spcAft>
                <a:spcPts val="0"/>
              </a:spcAft>
            </a:pPr>
            <a:r>
              <a:rPr lang="en-IN" sz="1400" dirty="0"/>
              <a:t>HERE IS AN OPTION TO – </a:t>
            </a:r>
            <a:br>
              <a:rPr lang="en-IN" sz="1400" dirty="0"/>
            </a:br>
            <a:r>
              <a:rPr lang="en-IN" sz="1400" dirty="0"/>
              <a:t>TO ADD A CLASS COMMENT IF YOU WISH TO , </a:t>
            </a:r>
            <a:br>
              <a:rPr lang="en-IN" sz="1400" dirty="0"/>
            </a:br>
            <a:r>
              <a:rPr lang="en-IN" sz="1400" dirty="0"/>
              <a:t>THEN OPTION TO ADD YOUR ASSIGNMENT </a:t>
            </a:r>
            <a:br>
              <a:rPr lang="en-IN" sz="1400" dirty="0"/>
            </a:br>
            <a:r>
              <a:rPr lang="en-IN" sz="1400" dirty="0"/>
              <a:t> </a:t>
            </a:r>
            <a:endParaRPr sz="1400" dirty="0"/>
          </a:p>
        </p:txBody>
      </p:sp>
      <p:grpSp>
        <p:nvGrpSpPr>
          <p:cNvPr id="8" name="Group 7">
            <a:extLst>
              <a:ext uri="{FF2B5EF4-FFF2-40B4-BE49-F238E27FC236}">
                <a16:creationId xmlns:a16="http://schemas.microsoft.com/office/drawing/2014/main" id="{C26B7EB3-802B-89C0-7346-A3F763B4E98C}"/>
              </a:ext>
            </a:extLst>
          </p:cNvPr>
          <p:cNvGrpSpPr/>
          <p:nvPr/>
        </p:nvGrpSpPr>
        <p:grpSpPr>
          <a:xfrm>
            <a:off x="2530127" y="2799706"/>
            <a:ext cx="971640" cy="871920"/>
            <a:chOff x="2530127" y="2799706"/>
            <a:chExt cx="971640" cy="871920"/>
          </a:xfrm>
        </p:grpSpPr>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3185BDF7-55DB-8351-9410-B016712805DD}"/>
                    </a:ext>
                  </a:extLst>
                </p14:cNvPr>
                <p14:cNvContentPartPr/>
                <p14:nvPr/>
              </p14:nvContentPartPr>
              <p14:xfrm>
                <a:off x="2579087" y="2853346"/>
                <a:ext cx="922680" cy="818280"/>
              </p14:xfrm>
            </p:contentPart>
          </mc:Choice>
          <mc:Fallback xmlns="">
            <p:pic>
              <p:nvPicPr>
                <p:cNvPr id="5" name="Ink 4">
                  <a:extLst>
                    <a:ext uri="{FF2B5EF4-FFF2-40B4-BE49-F238E27FC236}">
                      <a16:creationId xmlns:a16="http://schemas.microsoft.com/office/drawing/2014/main" id="{3185BDF7-55DB-8351-9410-B016712805DD}"/>
                    </a:ext>
                  </a:extLst>
                </p:cNvPr>
                <p:cNvPicPr/>
                <p:nvPr/>
              </p:nvPicPr>
              <p:blipFill>
                <a:blip r:embed="rId10"/>
                <a:stretch>
                  <a:fillRect/>
                </a:stretch>
              </p:blipFill>
              <p:spPr>
                <a:xfrm>
                  <a:off x="2570087" y="2844706"/>
                  <a:ext cx="940320" cy="835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E4047A16-D750-7D63-EFBD-BFC5EAC8F100}"/>
                    </a:ext>
                  </a:extLst>
                </p14:cNvPr>
                <p14:cNvContentPartPr/>
                <p14:nvPr/>
              </p14:nvContentPartPr>
              <p14:xfrm>
                <a:off x="2530127" y="2799706"/>
                <a:ext cx="236520" cy="234720"/>
              </p14:xfrm>
            </p:contentPart>
          </mc:Choice>
          <mc:Fallback xmlns="">
            <p:pic>
              <p:nvPicPr>
                <p:cNvPr id="7" name="Ink 6">
                  <a:extLst>
                    <a:ext uri="{FF2B5EF4-FFF2-40B4-BE49-F238E27FC236}">
                      <a16:creationId xmlns:a16="http://schemas.microsoft.com/office/drawing/2014/main" id="{E4047A16-D750-7D63-EFBD-BFC5EAC8F100}"/>
                    </a:ext>
                  </a:extLst>
                </p:cNvPr>
                <p:cNvPicPr/>
                <p:nvPr/>
              </p:nvPicPr>
              <p:blipFill>
                <a:blip r:embed="rId12"/>
                <a:stretch>
                  <a:fillRect/>
                </a:stretch>
              </p:blipFill>
              <p:spPr>
                <a:xfrm>
                  <a:off x="2521487" y="2790706"/>
                  <a:ext cx="254160" cy="252360"/>
                </a:xfrm>
                <a:prstGeom prst="rect">
                  <a:avLst/>
                </a:prstGeom>
              </p:spPr>
            </p:pic>
          </mc:Fallback>
        </mc:AlternateContent>
      </p:grpSp>
      <p:grpSp>
        <p:nvGrpSpPr>
          <p:cNvPr id="11" name="Group 10">
            <a:extLst>
              <a:ext uri="{FF2B5EF4-FFF2-40B4-BE49-F238E27FC236}">
                <a16:creationId xmlns:a16="http://schemas.microsoft.com/office/drawing/2014/main" id="{B57D71FF-EA5E-1539-6260-3EB643DBD568}"/>
              </a:ext>
            </a:extLst>
          </p:cNvPr>
          <p:cNvGrpSpPr/>
          <p:nvPr/>
        </p:nvGrpSpPr>
        <p:grpSpPr>
          <a:xfrm>
            <a:off x="5974967" y="2799706"/>
            <a:ext cx="1058400" cy="836640"/>
            <a:chOff x="5974967" y="2799706"/>
            <a:chExt cx="1058400" cy="836640"/>
          </a:xfrm>
        </p:grpSpPr>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270DCBE0-94F4-E93E-83EE-18F9B8FB7288}"/>
                    </a:ext>
                  </a:extLst>
                </p14:cNvPr>
                <p14:cNvContentPartPr/>
                <p14:nvPr/>
              </p14:nvContentPartPr>
              <p14:xfrm>
                <a:off x="5974967" y="2815186"/>
                <a:ext cx="993960" cy="821160"/>
              </p14:xfrm>
            </p:contentPart>
          </mc:Choice>
          <mc:Fallback xmlns="">
            <p:pic>
              <p:nvPicPr>
                <p:cNvPr id="9" name="Ink 8">
                  <a:extLst>
                    <a:ext uri="{FF2B5EF4-FFF2-40B4-BE49-F238E27FC236}">
                      <a16:creationId xmlns:a16="http://schemas.microsoft.com/office/drawing/2014/main" id="{270DCBE0-94F4-E93E-83EE-18F9B8FB7288}"/>
                    </a:ext>
                  </a:extLst>
                </p:cNvPr>
                <p:cNvPicPr/>
                <p:nvPr/>
              </p:nvPicPr>
              <p:blipFill>
                <a:blip r:embed="rId14"/>
                <a:stretch>
                  <a:fillRect/>
                </a:stretch>
              </p:blipFill>
              <p:spPr>
                <a:xfrm>
                  <a:off x="5966327" y="2806186"/>
                  <a:ext cx="1011600" cy="838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0F3F7828-7A15-7D4D-D9DB-64A86E837BEE}"/>
                    </a:ext>
                  </a:extLst>
                </p14:cNvPr>
                <p14:cNvContentPartPr/>
                <p14:nvPr/>
              </p14:nvContentPartPr>
              <p14:xfrm>
                <a:off x="6854087" y="2799706"/>
                <a:ext cx="179280" cy="134640"/>
              </p14:xfrm>
            </p:contentPart>
          </mc:Choice>
          <mc:Fallback xmlns="">
            <p:pic>
              <p:nvPicPr>
                <p:cNvPr id="10" name="Ink 9">
                  <a:extLst>
                    <a:ext uri="{FF2B5EF4-FFF2-40B4-BE49-F238E27FC236}">
                      <a16:creationId xmlns:a16="http://schemas.microsoft.com/office/drawing/2014/main" id="{0F3F7828-7A15-7D4D-D9DB-64A86E837BEE}"/>
                    </a:ext>
                  </a:extLst>
                </p:cNvPr>
                <p:cNvPicPr/>
                <p:nvPr/>
              </p:nvPicPr>
              <p:blipFill>
                <a:blip r:embed="rId16"/>
                <a:stretch>
                  <a:fillRect/>
                </a:stretch>
              </p:blipFill>
              <p:spPr>
                <a:xfrm>
                  <a:off x="6845447" y="2790706"/>
                  <a:ext cx="196920" cy="15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F86F72FE-DCBB-37A2-15BF-979F214FB55F}"/>
                  </a:ext>
                </a:extLst>
              </p14:cNvPr>
              <p14:cNvContentPartPr/>
              <p14:nvPr/>
            </p14:nvContentPartPr>
            <p14:xfrm>
              <a:off x="6833567" y="1155226"/>
              <a:ext cx="1836720" cy="1206360"/>
            </p14:xfrm>
          </p:contentPart>
        </mc:Choice>
        <mc:Fallback xmlns="">
          <p:pic>
            <p:nvPicPr>
              <p:cNvPr id="17" name="Ink 16">
                <a:extLst>
                  <a:ext uri="{FF2B5EF4-FFF2-40B4-BE49-F238E27FC236}">
                    <a16:creationId xmlns:a16="http://schemas.microsoft.com/office/drawing/2014/main" id="{F86F72FE-DCBB-37A2-15BF-979F214FB55F}"/>
                  </a:ext>
                </a:extLst>
              </p:cNvPr>
              <p:cNvPicPr/>
              <p:nvPr/>
            </p:nvPicPr>
            <p:blipFill>
              <a:blip r:embed="rId18"/>
              <a:stretch>
                <a:fillRect/>
              </a:stretch>
            </p:blipFill>
            <p:spPr>
              <a:xfrm>
                <a:off x="6824927" y="1146226"/>
                <a:ext cx="1854360" cy="1224000"/>
              </a:xfrm>
              <a:prstGeom prst="rect">
                <a:avLst/>
              </a:prstGeom>
            </p:spPr>
          </p:pic>
        </mc:Fallback>
      </mc:AlternateContent>
      <p:grpSp>
        <p:nvGrpSpPr>
          <p:cNvPr id="22" name="Group 21">
            <a:extLst>
              <a:ext uri="{FF2B5EF4-FFF2-40B4-BE49-F238E27FC236}">
                <a16:creationId xmlns:a16="http://schemas.microsoft.com/office/drawing/2014/main" id="{4D78255A-DC92-2A86-001D-49BF1AF15516}"/>
              </a:ext>
            </a:extLst>
          </p:cNvPr>
          <p:cNvGrpSpPr/>
          <p:nvPr/>
        </p:nvGrpSpPr>
        <p:grpSpPr>
          <a:xfrm>
            <a:off x="5996567" y="2246746"/>
            <a:ext cx="2863800" cy="2127240"/>
            <a:chOff x="5996567" y="2246746"/>
            <a:chExt cx="2863800" cy="2127240"/>
          </a:xfrm>
        </p:grpSpPr>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87546E23-3363-FC5F-12A0-3A9E6F54CC4F}"/>
                    </a:ext>
                  </a:extLst>
                </p14:cNvPr>
                <p14:cNvContentPartPr/>
                <p14:nvPr/>
              </p14:nvContentPartPr>
              <p14:xfrm>
                <a:off x="5996567" y="2282386"/>
                <a:ext cx="2729160" cy="2091600"/>
              </p14:xfrm>
            </p:contentPart>
          </mc:Choice>
          <mc:Fallback xmlns="">
            <p:pic>
              <p:nvPicPr>
                <p:cNvPr id="18" name="Ink 17">
                  <a:extLst>
                    <a:ext uri="{FF2B5EF4-FFF2-40B4-BE49-F238E27FC236}">
                      <a16:creationId xmlns:a16="http://schemas.microsoft.com/office/drawing/2014/main" id="{87546E23-3363-FC5F-12A0-3A9E6F54CC4F}"/>
                    </a:ext>
                  </a:extLst>
                </p:cNvPr>
                <p:cNvPicPr/>
                <p:nvPr/>
              </p:nvPicPr>
              <p:blipFill>
                <a:blip r:embed="rId20"/>
                <a:stretch>
                  <a:fillRect/>
                </a:stretch>
              </p:blipFill>
              <p:spPr>
                <a:xfrm>
                  <a:off x="5987567" y="2273746"/>
                  <a:ext cx="2746800" cy="2109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89FD5695-0F68-7993-74AC-B482460A24C8}"/>
                    </a:ext>
                  </a:extLst>
                </p14:cNvPr>
                <p14:cNvContentPartPr/>
                <p14:nvPr/>
              </p14:nvContentPartPr>
              <p14:xfrm>
                <a:off x="8385527" y="2253946"/>
                <a:ext cx="127800" cy="233280"/>
              </p14:xfrm>
            </p:contentPart>
          </mc:Choice>
          <mc:Fallback xmlns="">
            <p:pic>
              <p:nvPicPr>
                <p:cNvPr id="19" name="Ink 18">
                  <a:extLst>
                    <a:ext uri="{FF2B5EF4-FFF2-40B4-BE49-F238E27FC236}">
                      <a16:creationId xmlns:a16="http://schemas.microsoft.com/office/drawing/2014/main" id="{89FD5695-0F68-7993-74AC-B482460A24C8}"/>
                    </a:ext>
                  </a:extLst>
                </p:cNvPr>
                <p:cNvPicPr/>
                <p:nvPr/>
              </p:nvPicPr>
              <p:blipFill>
                <a:blip r:embed="rId22"/>
                <a:stretch>
                  <a:fillRect/>
                </a:stretch>
              </p:blipFill>
              <p:spPr>
                <a:xfrm>
                  <a:off x="8376527" y="2244946"/>
                  <a:ext cx="1454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5B3D110C-3718-FC18-2A2A-277F3F6494E7}"/>
                    </a:ext>
                  </a:extLst>
                </p14:cNvPr>
                <p14:cNvContentPartPr/>
                <p14:nvPr/>
              </p14:nvContentPartPr>
              <p14:xfrm>
                <a:off x="8519807" y="2246746"/>
                <a:ext cx="340560" cy="142560"/>
              </p14:xfrm>
            </p:contentPart>
          </mc:Choice>
          <mc:Fallback xmlns="">
            <p:pic>
              <p:nvPicPr>
                <p:cNvPr id="21" name="Ink 20">
                  <a:extLst>
                    <a:ext uri="{FF2B5EF4-FFF2-40B4-BE49-F238E27FC236}">
                      <a16:creationId xmlns:a16="http://schemas.microsoft.com/office/drawing/2014/main" id="{5B3D110C-3718-FC18-2A2A-277F3F6494E7}"/>
                    </a:ext>
                  </a:extLst>
                </p:cNvPr>
                <p:cNvPicPr/>
                <p:nvPr/>
              </p:nvPicPr>
              <p:blipFill>
                <a:blip r:embed="rId24"/>
                <a:stretch>
                  <a:fillRect/>
                </a:stretch>
              </p:blipFill>
              <p:spPr>
                <a:xfrm>
                  <a:off x="8511167" y="2238106"/>
                  <a:ext cx="358200" cy="160200"/>
                </a:xfrm>
                <a:prstGeom prst="rect">
                  <a:avLst/>
                </a:prstGeom>
              </p:spPr>
            </p:pic>
          </mc:Fallback>
        </mc:AlternateContent>
      </p:grpSp>
    </p:spTree>
    <p:extLst>
      <p:ext uri="{BB962C8B-B14F-4D97-AF65-F5344CB8AC3E}">
        <p14:creationId xmlns:p14="http://schemas.microsoft.com/office/powerpoint/2010/main" val="150245791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8">
          <a:extLst>
            <a:ext uri="{FF2B5EF4-FFF2-40B4-BE49-F238E27FC236}">
              <a16:creationId xmlns:a16="http://schemas.microsoft.com/office/drawing/2014/main" id="{B6C9FF92-BC68-D7A8-20BC-90A3D8FC45E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8D0CACB-21CE-85F5-8039-D580FA850EB8}"/>
              </a:ext>
            </a:extLst>
          </p:cNvPr>
          <p:cNvPicPr>
            <a:picLocks noChangeAspect="1"/>
          </p:cNvPicPr>
          <p:nvPr/>
        </p:nvPicPr>
        <p:blipFill rotWithShape="1">
          <a:blip r:embed="rId3"/>
          <a:srcRect r="2101" b="16500"/>
          <a:stretch/>
        </p:blipFill>
        <p:spPr>
          <a:xfrm>
            <a:off x="481772" y="82473"/>
            <a:ext cx="7846468" cy="3764485"/>
          </a:xfrm>
          <a:prstGeom prst="rect">
            <a:avLst/>
          </a:prstGeom>
        </p:spPr>
      </p:pic>
      <p:grpSp>
        <p:nvGrpSpPr>
          <p:cNvPr id="1723" name="Google Shape;1723;p68">
            <a:extLst>
              <a:ext uri="{FF2B5EF4-FFF2-40B4-BE49-F238E27FC236}">
                <a16:creationId xmlns:a16="http://schemas.microsoft.com/office/drawing/2014/main" id="{2B67FC47-95FD-8973-0333-C19BD43C4C31}"/>
              </a:ext>
            </a:extLst>
          </p:cNvPr>
          <p:cNvGrpSpPr/>
          <p:nvPr/>
        </p:nvGrpSpPr>
        <p:grpSpPr>
          <a:xfrm>
            <a:off x="713184" y="4691184"/>
            <a:ext cx="7726459" cy="369843"/>
            <a:chOff x="713184" y="4691184"/>
            <a:chExt cx="7726459" cy="369843"/>
          </a:xfrm>
        </p:grpSpPr>
        <p:sp>
          <p:nvSpPr>
            <p:cNvPr id="1724" name="Google Shape;1724;p68">
              <a:extLst>
                <a:ext uri="{FF2B5EF4-FFF2-40B4-BE49-F238E27FC236}">
                  <a16:creationId xmlns:a16="http://schemas.microsoft.com/office/drawing/2014/main" id="{9114D185-DB73-B96C-9A39-E7C1AB6A8F0C}"/>
                </a:ext>
              </a:extLst>
            </p:cNvPr>
            <p:cNvSpPr/>
            <p:nvPr/>
          </p:nvSpPr>
          <p:spPr>
            <a:xfrm>
              <a:off x="713184" y="4691184"/>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sp>
        <p:sp>
          <p:nvSpPr>
            <p:cNvPr id="1725" name="Google Shape;1725;p68">
              <a:hlinkClick r:id="" action="ppaction://hlinkshowjump?jump=nextslide"/>
              <a:extLst>
                <a:ext uri="{FF2B5EF4-FFF2-40B4-BE49-F238E27FC236}">
                  <a16:creationId xmlns:a16="http://schemas.microsoft.com/office/drawing/2014/main" id="{5D89C976-2E53-6DE6-CAE1-CB7E5789F790}"/>
                </a:ext>
              </a:extLst>
            </p:cNvPr>
            <p:cNvSpPr/>
            <p:nvPr/>
          </p:nvSpPr>
          <p:spPr>
            <a:xfrm>
              <a:off x="7976332"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68">
              <a:hlinkClick r:id="" action="ppaction://hlinkshowjump?jump=previousslide"/>
              <a:extLst>
                <a:ext uri="{FF2B5EF4-FFF2-40B4-BE49-F238E27FC236}">
                  <a16:creationId xmlns:a16="http://schemas.microsoft.com/office/drawing/2014/main" id="{42409372-8529-CB61-C04E-1DE925F6FACB}"/>
                </a:ext>
              </a:extLst>
            </p:cNvPr>
            <p:cNvSpPr/>
            <p:nvPr/>
          </p:nvSpPr>
          <p:spPr>
            <a:xfrm flipH="1">
              <a:off x="833551"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68">
              <a:hlinkClick r:id="rId4" action="ppaction://hlinksldjump"/>
              <a:extLst>
                <a:ext uri="{FF2B5EF4-FFF2-40B4-BE49-F238E27FC236}">
                  <a16:creationId xmlns:a16="http://schemas.microsoft.com/office/drawing/2014/main" id="{23C3DE2F-B5D4-5B02-021E-1763F7A771E4}"/>
                </a:ext>
              </a:extLst>
            </p:cNvPr>
            <p:cNvSpPr/>
            <p:nvPr/>
          </p:nvSpPr>
          <p:spPr>
            <a:xfrm>
              <a:off x="4405006" y="4772876"/>
              <a:ext cx="235934" cy="204890"/>
            </a:xfrm>
            <a:custGeom>
              <a:avLst/>
              <a:gdLst/>
              <a:ahLst/>
              <a:cxnLst/>
              <a:rect l="l" t="t" r="r" b="b"/>
              <a:pathLst>
                <a:path w="12654" h="10989" extrusionOk="0">
                  <a:moveTo>
                    <a:pt x="1965" y="10656"/>
                  </a:moveTo>
                  <a:lnTo>
                    <a:pt x="2298" y="5428"/>
                  </a:lnTo>
                  <a:lnTo>
                    <a:pt x="0" y="5395"/>
                  </a:lnTo>
                  <a:lnTo>
                    <a:pt x="6593" y="0"/>
                  </a:lnTo>
                  <a:lnTo>
                    <a:pt x="12654" y="5595"/>
                  </a:lnTo>
                  <a:lnTo>
                    <a:pt x="10622" y="5528"/>
                  </a:lnTo>
                  <a:lnTo>
                    <a:pt x="10789" y="10889"/>
                  </a:lnTo>
                  <a:lnTo>
                    <a:pt x="7859" y="10889"/>
                  </a:lnTo>
                  <a:lnTo>
                    <a:pt x="7859" y="8026"/>
                  </a:lnTo>
                  <a:lnTo>
                    <a:pt x="5927" y="7959"/>
                  </a:lnTo>
                  <a:lnTo>
                    <a:pt x="5894" y="10989"/>
                  </a:lnTo>
                  <a:close/>
                </a:path>
              </a:pathLst>
            </a:custGeom>
            <a:noFill/>
            <a:ln w="19050" cap="flat" cmpd="sng">
              <a:solidFill>
                <a:schemeClr val="dk1"/>
              </a:solidFill>
              <a:prstDash val="solid"/>
              <a:round/>
              <a:headEnd type="none" w="med" len="med"/>
              <a:tailEnd type="none" w="med" len="med"/>
            </a:ln>
          </p:spPr>
        </p:sp>
      </p:gr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CFECB2A6-B537-C1FB-46AC-3403C8784007}"/>
                  </a:ext>
                </a:extLst>
              </p14:cNvPr>
              <p14:cNvContentPartPr/>
              <p14:nvPr/>
            </p14:nvContentPartPr>
            <p14:xfrm>
              <a:off x="-482353" y="1232986"/>
              <a:ext cx="360" cy="360"/>
            </p14:xfrm>
          </p:contentPart>
        </mc:Choice>
        <mc:Fallback xmlns="">
          <p:pic>
            <p:nvPicPr>
              <p:cNvPr id="3" name="Ink 2">
                <a:extLst>
                  <a:ext uri="{FF2B5EF4-FFF2-40B4-BE49-F238E27FC236}">
                    <a16:creationId xmlns:a16="http://schemas.microsoft.com/office/drawing/2014/main" id="{CFECB2A6-B537-C1FB-46AC-3403C8784007}"/>
                  </a:ext>
                </a:extLst>
              </p:cNvPr>
              <p:cNvPicPr/>
              <p:nvPr/>
            </p:nvPicPr>
            <p:blipFill>
              <a:blip r:embed="rId6"/>
              <a:stretch>
                <a:fillRect/>
              </a:stretch>
            </p:blipFill>
            <p:spPr>
              <a:xfrm>
                <a:off x="-488473" y="1226866"/>
                <a:ext cx="12600" cy="12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Ink 3">
                <a:extLst>
                  <a:ext uri="{FF2B5EF4-FFF2-40B4-BE49-F238E27FC236}">
                    <a16:creationId xmlns:a16="http://schemas.microsoft.com/office/drawing/2014/main" id="{E477D957-32FD-7863-3CFF-E674641BAA5D}"/>
                  </a:ext>
                </a:extLst>
              </p14:cNvPr>
              <p14:cNvContentPartPr/>
              <p14:nvPr/>
            </p14:nvContentPartPr>
            <p14:xfrm>
              <a:off x="-610153" y="510106"/>
              <a:ext cx="360" cy="360"/>
            </p14:xfrm>
          </p:contentPart>
        </mc:Choice>
        <mc:Fallback xmlns="">
          <p:pic>
            <p:nvPicPr>
              <p:cNvPr id="4" name="Ink 3">
                <a:extLst>
                  <a:ext uri="{FF2B5EF4-FFF2-40B4-BE49-F238E27FC236}">
                    <a16:creationId xmlns:a16="http://schemas.microsoft.com/office/drawing/2014/main" id="{E477D957-32FD-7863-3CFF-E674641BAA5D}"/>
                  </a:ext>
                </a:extLst>
              </p:cNvPr>
              <p:cNvPicPr/>
              <p:nvPr/>
            </p:nvPicPr>
            <p:blipFill>
              <a:blip r:embed="rId8"/>
              <a:stretch>
                <a:fillRect/>
              </a:stretch>
            </p:blipFill>
            <p:spPr>
              <a:xfrm>
                <a:off x="-619153" y="501106"/>
                <a:ext cx="18000" cy="18000"/>
              </a:xfrm>
              <a:prstGeom prst="rect">
                <a:avLst/>
              </a:prstGeom>
            </p:spPr>
          </p:pic>
        </mc:Fallback>
      </mc:AlternateContent>
      <p:sp>
        <p:nvSpPr>
          <p:cNvPr id="1719" name="Google Shape;1719;p68">
            <a:extLst>
              <a:ext uri="{FF2B5EF4-FFF2-40B4-BE49-F238E27FC236}">
                <a16:creationId xmlns:a16="http://schemas.microsoft.com/office/drawing/2014/main" id="{521F2F6E-E3E9-FE5B-7BE0-212697D435E1}"/>
              </a:ext>
            </a:extLst>
          </p:cNvPr>
          <p:cNvSpPr/>
          <p:nvPr/>
        </p:nvSpPr>
        <p:spPr>
          <a:xfrm rot="5400000">
            <a:off x="1860100" y="2186913"/>
            <a:ext cx="1280455" cy="3097453"/>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721" name="Google Shape;1721;p68">
            <a:extLst>
              <a:ext uri="{FF2B5EF4-FFF2-40B4-BE49-F238E27FC236}">
                <a16:creationId xmlns:a16="http://schemas.microsoft.com/office/drawing/2014/main" id="{1AB9D7DE-AADE-E12D-B1F8-57FA68787E36}"/>
              </a:ext>
            </a:extLst>
          </p:cNvPr>
          <p:cNvSpPr txBox="1">
            <a:spLocks noGrp="1"/>
          </p:cNvSpPr>
          <p:nvPr>
            <p:ph type="ctrTitle"/>
          </p:nvPr>
        </p:nvSpPr>
        <p:spPr>
          <a:xfrm flipH="1">
            <a:off x="1177067" y="3560326"/>
            <a:ext cx="2646519" cy="3781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sz="1400" dirty="0"/>
              <a:t>YOU HAVE SEVERAL OPTIONS TO UPLOAD YOUR WORK , THESE ARE AS FOLLOWS </a:t>
            </a:r>
            <a:r>
              <a:rPr lang="en" sz="1400" dirty="0"/>
              <a:t>  </a:t>
            </a:r>
            <a:endParaRPr sz="1400" dirty="0"/>
          </a:p>
        </p:txBody>
      </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868DCA0B-91A7-3748-83DD-F1E754C9E03A}"/>
                  </a:ext>
                </a:extLst>
              </p14:cNvPr>
              <p14:cNvContentPartPr/>
              <p14:nvPr/>
            </p14:nvContentPartPr>
            <p14:xfrm>
              <a:off x="6350087" y="1594426"/>
              <a:ext cx="367560" cy="1710720"/>
            </p14:xfrm>
          </p:contentPart>
        </mc:Choice>
        <mc:Fallback xmlns="">
          <p:pic>
            <p:nvPicPr>
              <p:cNvPr id="9" name="Ink 8">
                <a:extLst>
                  <a:ext uri="{FF2B5EF4-FFF2-40B4-BE49-F238E27FC236}">
                    <a16:creationId xmlns:a16="http://schemas.microsoft.com/office/drawing/2014/main" id="{868DCA0B-91A7-3748-83DD-F1E754C9E03A}"/>
                  </a:ext>
                </a:extLst>
              </p:cNvPr>
              <p:cNvPicPr/>
              <p:nvPr/>
            </p:nvPicPr>
            <p:blipFill>
              <a:blip r:embed="rId10"/>
              <a:stretch>
                <a:fillRect/>
              </a:stretch>
            </p:blipFill>
            <p:spPr>
              <a:xfrm>
                <a:off x="6341087" y="1585426"/>
                <a:ext cx="385200" cy="1728360"/>
              </a:xfrm>
              <a:prstGeom prst="rect">
                <a:avLst/>
              </a:prstGeom>
            </p:spPr>
          </p:pic>
        </mc:Fallback>
      </mc:AlternateContent>
      <p:grpSp>
        <p:nvGrpSpPr>
          <p:cNvPr id="14" name="Group 13">
            <a:extLst>
              <a:ext uri="{FF2B5EF4-FFF2-40B4-BE49-F238E27FC236}">
                <a16:creationId xmlns:a16="http://schemas.microsoft.com/office/drawing/2014/main" id="{7A220106-CCA3-1064-38BA-DBABD21FE1B2}"/>
              </a:ext>
            </a:extLst>
          </p:cNvPr>
          <p:cNvGrpSpPr/>
          <p:nvPr/>
        </p:nvGrpSpPr>
        <p:grpSpPr>
          <a:xfrm>
            <a:off x="4004687" y="2260786"/>
            <a:ext cx="2143800" cy="950040"/>
            <a:chOff x="4004687" y="2260786"/>
            <a:chExt cx="2143800" cy="950040"/>
          </a:xfrm>
        </p:grpSpPr>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F0FE3F8B-48EA-A85A-738F-3A37BDE8FC24}"/>
                    </a:ext>
                  </a:extLst>
                </p14:cNvPr>
                <p14:cNvContentPartPr/>
                <p14:nvPr/>
              </p14:nvContentPartPr>
              <p14:xfrm>
                <a:off x="4004687" y="2373826"/>
                <a:ext cx="1978560" cy="837000"/>
              </p14:xfrm>
            </p:contentPart>
          </mc:Choice>
          <mc:Fallback xmlns="">
            <p:pic>
              <p:nvPicPr>
                <p:cNvPr id="10" name="Ink 9">
                  <a:extLst>
                    <a:ext uri="{FF2B5EF4-FFF2-40B4-BE49-F238E27FC236}">
                      <a16:creationId xmlns:a16="http://schemas.microsoft.com/office/drawing/2014/main" id="{F0FE3F8B-48EA-A85A-738F-3A37BDE8FC24}"/>
                    </a:ext>
                  </a:extLst>
                </p:cNvPr>
                <p:cNvPicPr/>
                <p:nvPr/>
              </p:nvPicPr>
              <p:blipFill>
                <a:blip r:embed="rId12"/>
                <a:stretch>
                  <a:fillRect/>
                </a:stretch>
              </p:blipFill>
              <p:spPr>
                <a:xfrm>
                  <a:off x="3995687" y="2365186"/>
                  <a:ext cx="1996200" cy="854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8C99D043-B264-6B7E-40FA-03F62F3DD4C7}"/>
                    </a:ext>
                  </a:extLst>
                </p14:cNvPr>
                <p14:cNvContentPartPr/>
                <p14:nvPr/>
              </p14:nvContentPartPr>
              <p14:xfrm>
                <a:off x="5883167" y="2260786"/>
                <a:ext cx="265320" cy="422280"/>
              </p14:xfrm>
            </p:contentPart>
          </mc:Choice>
          <mc:Fallback xmlns="">
            <p:pic>
              <p:nvPicPr>
                <p:cNvPr id="11" name="Ink 10">
                  <a:extLst>
                    <a:ext uri="{FF2B5EF4-FFF2-40B4-BE49-F238E27FC236}">
                      <a16:creationId xmlns:a16="http://schemas.microsoft.com/office/drawing/2014/main" id="{8C99D043-B264-6B7E-40FA-03F62F3DD4C7}"/>
                    </a:ext>
                  </a:extLst>
                </p:cNvPr>
                <p:cNvPicPr/>
                <p:nvPr/>
              </p:nvPicPr>
              <p:blipFill>
                <a:blip r:embed="rId14"/>
                <a:stretch>
                  <a:fillRect/>
                </a:stretch>
              </p:blipFill>
              <p:spPr>
                <a:xfrm>
                  <a:off x="5874167" y="2252146"/>
                  <a:ext cx="282960" cy="43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DB48EF4C-F330-903B-9901-6F7DC7F10BF9}"/>
                  </a:ext>
                </a:extLst>
              </p14:cNvPr>
              <p14:cNvContentPartPr/>
              <p14:nvPr/>
            </p14:nvContentPartPr>
            <p14:xfrm>
              <a:off x="-496393" y="2189866"/>
              <a:ext cx="360" cy="360"/>
            </p14:xfrm>
          </p:contentPart>
        </mc:Choice>
        <mc:Fallback xmlns="">
          <p:pic>
            <p:nvPicPr>
              <p:cNvPr id="17" name="Ink 16">
                <a:extLst>
                  <a:ext uri="{FF2B5EF4-FFF2-40B4-BE49-F238E27FC236}">
                    <a16:creationId xmlns:a16="http://schemas.microsoft.com/office/drawing/2014/main" id="{DB48EF4C-F330-903B-9901-6F7DC7F10BF9}"/>
                  </a:ext>
                </a:extLst>
              </p:cNvPr>
              <p:cNvPicPr/>
              <p:nvPr/>
            </p:nvPicPr>
            <p:blipFill>
              <a:blip r:embed="rId16"/>
              <a:stretch>
                <a:fillRect/>
              </a:stretch>
            </p:blipFill>
            <p:spPr>
              <a:xfrm>
                <a:off x="-505393" y="2180866"/>
                <a:ext cx="18000" cy="18000"/>
              </a:xfrm>
              <a:prstGeom prst="rect">
                <a:avLst/>
              </a:prstGeom>
            </p:spPr>
          </p:pic>
        </mc:Fallback>
      </mc:AlternateContent>
    </p:spTree>
    <p:extLst>
      <p:ext uri="{BB962C8B-B14F-4D97-AF65-F5344CB8AC3E}">
        <p14:creationId xmlns:p14="http://schemas.microsoft.com/office/powerpoint/2010/main" val="269864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8">
          <a:extLst>
            <a:ext uri="{FF2B5EF4-FFF2-40B4-BE49-F238E27FC236}">
              <a16:creationId xmlns:a16="http://schemas.microsoft.com/office/drawing/2014/main" id="{A92D6B7D-3AEA-568C-AC15-69609A2193A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61CE0A0-8170-39CE-17EA-4E1464B8738D}"/>
              </a:ext>
            </a:extLst>
          </p:cNvPr>
          <p:cNvPicPr>
            <a:picLocks noChangeAspect="1"/>
          </p:cNvPicPr>
          <p:nvPr/>
        </p:nvPicPr>
        <p:blipFill rotWithShape="1">
          <a:blip r:embed="rId3"/>
          <a:srcRect r="1400" b="8960"/>
          <a:stretch/>
        </p:blipFill>
        <p:spPr>
          <a:xfrm>
            <a:off x="695252" y="165734"/>
            <a:ext cx="7655442" cy="3975994"/>
          </a:xfrm>
          <a:prstGeom prst="rect">
            <a:avLst/>
          </a:prstGeom>
        </p:spPr>
      </p:pic>
      <p:grpSp>
        <p:nvGrpSpPr>
          <p:cNvPr id="1723" name="Google Shape;1723;p68">
            <a:extLst>
              <a:ext uri="{FF2B5EF4-FFF2-40B4-BE49-F238E27FC236}">
                <a16:creationId xmlns:a16="http://schemas.microsoft.com/office/drawing/2014/main" id="{E9C0C9EA-927B-32AB-9697-4AC424848928}"/>
              </a:ext>
            </a:extLst>
          </p:cNvPr>
          <p:cNvGrpSpPr/>
          <p:nvPr/>
        </p:nvGrpSpPr>
        <p:grpSpPr>
          <a:xfrm>
            <a:off x="713184" y="4691184"/>
            <a:ext cx="7726459" cy="369843"/>
            <a:chOff x="713184" y="4691184"/>
            <a:chExt cx="7726459" cy="369843"/>
          </a:xfrm>
        </p:grpSpPr>
        <p:sp>
          <p:nvSpPr>
            <p:cNvPr id="1724" name="Google Shape;1724;p68">
              <a:extLst>
                <a:ext uri="{FF2B5EF4-FFF2-40B4-BE49-F238E27FC236}">
                  <a16:creationId xmlns:a16="http://schemas.microsoft.com/office/drawing/2014/main" id="{E50AD8C7-2CD5-80CA-F596-CCD4F9077FC6}"/>
                </a:ext>
              </a:extLst>
            </p:cNvPr>
            <p:cNvSpPr/>
            <p:nvPr/>
          </p:nvSpPr>
          <p:spPr>
            <a:xfrm>
              <a:off x="713184" y="4691184"/>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sp>
        <p:sp>
          <p:nvSpPr>
            <p:cNvPr id="1725" name="Google Shape;1725;p68">
              <a:hlinkClick r:id="" action="ppaction://hlinkshowjump?jump=nextslide"/>
              <a:extLst>
                <a:ext uri="{FF2B5EF4-FFF2-40B4-BE49-F238E27FC236}">
                  <a16:creationId xmlns:a16="http://schemas.microsoft.com/office/drawing/2014/main" id="{8F23E6A6-2D25-31A5-BD66-DE4CEB59D1CC}"/>
                </a:ext>
              </a:extLst>
            </p:cNvPr>
            <p:cNvSpPr/>
            <p:nvPr/>
          </p:nvSpPr>
          <p:spPr>
            <a:xfrm>
              <a:off x="7976332"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68">
              <a:hlinkClick r:id="" action="ppaction://hlinkshowjump?jump=previousslide"/>
              <a:extLst>
                <a:ext uri="{FF2B5EF4-FFF2-40B4-BE49-F238E27FC236}">
                  <a16:creationId xmlns:a16="http://schemas.microsoft.com/office/drawing/2014/main" id="{DEF0C934-00A1-715D-7AB1-4B78A13C6F37}"/>
                </a:ext>
              </a:extLst>
            </p:cNvPr>
            <p:cNvSpPr/>
            <p:nvPr/>
          </p:nvSpPr>
          <p:spPr>
            <a:xfrm flipH="1">
              <a:off x="833551"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68">
              <a:hlinkClick r:id="rId4" action="ppaction://hlinksldjump"/>
              <a:extLst>
                <a:ext uri="{FF2B5EF4-FFF2-40B4-BE49-F238E27FC236}">
                  <a16:creationId xmlns:a16="http://schemas.microsoft.com/office/drawing/2014/main" id="{B309072C-B7BE-CE03-9A8F-53813A5E1766}"/>
                </a:ext>
              </a:extLst>
            </p:cNvPr>
            <p:cNvSpPr/>
            <p:nvPr/>
          </p:nvSpPr>
          <p:spPr>
            <a:xfrm>
              <a:off x="4405006" y="4772876"/>
              <a:ext cx="235934" cy="204890"/>
            </a:xfrm>
            <a:custGeom>
              <a:avLst/>
              <a:gdLst/>
              <a:ahLst/>
              <a:cxnLst/>
              <a:rect l="l" t="t" r="r" b="b"/>
              <a:pathLst>
                <a:path w="12654" h="10989" extrusionOk="0">
                  <a:moveTo>
                    <a:pt x="1965" y="10656"/>
                  </a:moveTo>
                  <a:lnTo>
                    <a:pt x="2298" y="5428"/>
                  </a:lnTo>
                  <a:lnTo>
                    <a:pt x="0" y="5395"/>
                  </a:lnTo>
                  <a:lnTo>
                    <a:pt x="6593" y="0"/>
                  </a:lnTo>
                  <a:lnTo>
                    <a:pt x="12654" y="5595"/>
                  </a:lnTo>
                  <a:lnTo>
                    <a:pt x="10622" y="5528"/>
                  </a:lnTo>
                  <a:lnTo>
                    <a:pt x="10789" y="10889"/>
                  </a:lnTo>
                  <a:lnTo>
                    <a:pt x="7859" y="10889"/>
                  </a:lnTo>
                  <a:lnTo>
                    <a:pt x="7859" y="8026"/>
                  </a:lnTo>
                  <a:lnTo>
                    <a:pt x="5927" y="7959"/>
                  </a:lnTo>
                  <a:lnTo>
                    <a:pt x="5894" y="10989"/>
                  </a:lnTo>
                  <a:close/>
                </a:path>
              </a:pathLst>
            </a:custGeom>
            <a:noFill/>
            <a:ln w="19050" cap="flat" cmpd="sng">
              <a:solidFill>
                <a:schemeClr val="dk1"/>
              </a:solidFill>
              <a:prstDash val="solid"/>
              <a:round/>
              <a:headEnd type="none" w="med" len="med"/>
              <a:tailEnd type="none" w="med" len="med"/>
            </a:ln>
          </p:spPr>
        </p:sp>
      </p:gr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4095ED4-ADC1-1320-1371-602784616B17}"/>
                  </a:ext>
                </a:extLst>
              </p14:cNvPr>
              <p14:cNvContentPartPr/>
              <p14:nvPr/>
            </p14:nvContentPartPr>
            <p14:xfrm>
              <a:off x="-482353" y="1232986"/>
              <a:ext cx="360" cy="360"/>
            </p14:xfrm>
          </p:contentPart>
        </mc:Choice>
        <mc:Fallback xmlns="">
          <p:pic>
            <p:nvPicPr>
              <p:cNvPr id="3" name="Ink 2">
                <a:extLst>
                  <a:ext uri="{FF2B5EF4-FFF2-40B4-BE49-F238E27FC236}">
                    <a16:creationId xmlns:a16="http://schemas.microsoft.com/office/drawing/2014/main" id="{A4095ED4-ADC1-1320-1371-602784616B17}"/>
                  </a:ext>
                </a:extLst>
              </p:cNvPr>
              <p:cNvPicPr/>
              <p:nvPr/>
            </p:nvPicPr>
            <p:blipFill>
              <a:blip r:embed="rId6"/>
              <a:stretch>
                <a:fillRect/>
              </a:stretch>
            </p:blipFill>
            <p:spPr>
              <a:xfrm>
                <a:off x="-488473" y="1226866"/>
                <a:ext cx="12600" cy="12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Ink 3">
                <a:extLst>
                  <a:ext uri="{FF2B5EF4-FFF2-40B4-BE49-F238E27FC236}">
                    <a16:creationId xmlns:a16="http://schemas.microsoft.com/office/drawing/2014/main" id="{2CDBCD15-3999-0F94-9982-4A7A6C0B6636}"/>
                  </a:ext>
                </a:extLst>
              </p14:cNvPr>
              <p14:cNvContentPartPr/>
              <p14:nvPr/>
            </p14:nvContentPartPr>
            <p14:xfrm>
              <a:off x="-610153" y="510106"/>
              <a:ext cx="360" cy="360"/>
            </p14:xfrm>
          </p:contentPart>
        </mc:Choice>
        <mc:Fallback xmlns="">
          <p:pic>
            <p:nvPicPr>
              <p:cNvPr id="4" name="Ink 3">
                <a:extLst>
                  <a:ext uri="{FF2B5EF4-FFF2-40B4-BE49-F238E27FC236}">
                    <a16:creationId xmlns:a16="http://schemas.microsoft.com/office/drawing/2014/main" id="{2CDBCD15-3999-0F94-9982-4A7A6C0B6636}"/>
                  </a:ext>
                </a:extLst>
              </p:cNvPr>
              <p:cNvPicPr/>
              <p:nvPr/>
            </p:nvPicPr>
            <p:blipFill>
              <a:blip r:embed="rId8"/>
              <a:stretch>
                <a:fillRect/>
              </a:stretch>
            </p:blipFill>
            <p:spPr>
              <a:xfrm>
                <a:off x="-619153" y="501106"/>
                <a:ext cx="18000" cy="18000"/>
              </a:xfrm>
              <a:prstGeom prst="rect">
                <a:avLst/>
              </a:prstGeom>
            </p:spPr>
          </p:pic>
        </mc:Fallback>
      </mc:AlternateContent>
      <p:sp>
        <p:nvSpPr>
          <p:cNvPr id="1719" name="Google Shape;1719;p68">
            <a:extLst>
              <a:ext uri="{FF2B5EF4-FFF2-40B4-BE49-F238E27FC236}">
                <a16:creationId xmlns:a16="http://schemas.microsoft.com/office/drawing/2014/main" id="{0C24E5A6-0E56-C3F7-A9BF-5BCD06000B81}"/>
              </a:ext>
            </a:extLst>
          </p:cNvPr>
          <p:cNvSpPr/>
          <p:nvPr/>
        </p:nvSpPr>
        <p:spPr>
          <a:xfrm rot="5400000">
            <a:off x="1860100" y="2186913"/>
            <a:ext cx="1280455" cy="3097453"/>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721" name="Google Shape;1721;p68">
            <a:extLst>
              <a:ext uri="{FF2B5EF4-FFF2-40B4-BE49-F238E27FC236}">
                <a16:creationId xmlns:a16="http://schemas.microsoft.com/office/drawing/2014/main" id="{707DC515-6DFC-2381-C777-DD51700C2C84}"/>
              </a:ext>
            </a:extLst>
          </p:cNvPr>
          <p:cNvSpPr txBox="1">
            <a:spLocks noGrp="1"/>
          </p:cNvSpPr>
          <p:nvPr>
            <p:ph type="ctrTitle"/>
          </p:nvPr>
        </p:nvSpPr>
        <p:spPr>
          <a:xfrm flipH="1">
            <a:off x="1177067" y="3560326"/>
            <a:ext cx="2646519" cy="3781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sz="1400" dirty="0"/>
              <a:t>HERE YOU CAN CHOOSE THE FILE FROM THE DEVICE ITSELF , OR THE DRIVE , WHATEVER FEELS EASY TO DO - </a:t>
            </a:r>
            <a:endParaRPr sz="1400" dirty="0"/>
          </a:p>
        </p:txBody>
      </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8D2506D2-D5B6-E2D6-CCB4-F9EFEEBB58B4}"/>
                  </a:ext>
                </a:extLst>
              </p14:cNvPr>
              <p14:cNvContentPartPr/>
              <p14:nvPr/>
            </p14:nvContentPartPr>
            <p14:xfrm>
              <a:off x="-496393" y="2189866"/>
              <a:ext cx="360" cy="360"/>
            </p14:xfrm>
          </p:contentPart>
        </mc:Choice>
        <mc:Fallback xmlns="">
          <p:pic>
            <p:nvPicPr>
              <p:cNvPr id="17" name="Ink 16">
                <a:extLst>
                  <a:ext uri="{FF2B5EF4-FFF2-40B4-BE49-F238E27FC236}">
                    <a16:creationId xmlns:a16="http://schemas.microsoft.com/office/drawing/2014/main" id="{8D2506D2-D5B6-E2D6-CCB4-F9EFEEBB58B4}"/>
                  </a:ext>
                </a:extLst>
              </p:cNvPr>
              <p:cNvPicPr/>
              <p:nvPr/>
            </p:nvPicPr>
            <p:blipFill>
              <a:blip r:embed="rId10"/>
              <a:stretch>
                <a:fillRect/>
              </a:stretch>
            </p:blipFill>
            <p:spPr>
              <a:xfrm>
                <a:off x="-505393" y="218086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644F0964-C27E-07D7-A4AF-9AD491CD8072}"/>
                  </a:ext>
                </a:extLst>
              </p14:cNvPr>
              <p14:cNvContentPartPr/>
              <p14:nvPr/>
            </p14:nvContentPartPr>
            <p14:xfrm>
              <a:off x="2835047" y="2620981"/>
              <a:ext cx="1318320" cy="469440"/>
            </p14:xfrm>
          </p:contentPart>
        </mc:Choice>
        <mc:Fallback xmlns="">
          <p:pic>
            <p:nvPicPr>
              <p:cNvPr id="6" name="Ink 5">
                <a:extLst>
                  <a:ext uri="{FF2B5EF4-FFF2-40B4-BE49-F238E27FC236}">
                    <a16:creationId xmlns:a16="http://schemas.microsoft.com/office/drawing/2014/main" id="{644F0964-C27E-07D7-A4AF-9AD491CD8072}"/>
                  </a:ext>
                </a:extLst>
              </p:cNvPr>
              <p:cNvPicPr/>
              <p:nvPr/>
            </p:nvPicPr>
            <p:blipFill>
              <a:blip r:embed="rId12"/>
              <a:stretch>
                <a:fillRect/>
              </a:stretch>
            </p:blipFill>
            <p:spPr>
              <a:xfrm>
                <a:off x="2826047" y="2611981"/>
                <a:ext cx="133596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B0FB75AB-8FED-ACDD-992E-142E79436CA1}"/>
                  </a:ext>
                </a:extLst>
              </p14:cNvPr>
              <p14:cNvContentPartPr/>
              <p14:nvPr/>
            </p14:nvContentPartPr>
            <p14:xfrm>
              <a:off x="4047167" y="2693341"/>
              <a:ext cx="315000" cy="361800"/>
            </p14:xfrm>
          </p:contentPart>
        </mc:Choice>
        <mc:Fallback xmlns="">
          <p:pic>
            <p:nvPicPr>
              <p:cNvPr id="7" name="Ink 6">
                <a:extLst>
                  <a:ext uri="{FF2B5EF4-FFF2-40B4-BE49-F238E27FC236}">
                    <a16:creationId xmlns:a16="http://schemas.microsoft.com/office/drawing/2014/main" id="{B0FB75AB-8FED-ACDD-992E-142E79436CA1}"/>
                  </a:ext>
                </a:extLst>
              </p:cNvPr>
              <p:cNvPicPr/>
              <p:nvPr/>
            </p:nvPicPr>
            <p:blipFill>
              <a:blip r:embed="rId14"/>
              <a:stretch>
                <a:fillRect/>
              </a:stretch>
            </p:blipFill>
            <p:spPr>
              <a:xfrm>
                <a:off x="4038527" y="2684341"/>
                <a:ext cx="332640" cy="379440"/>
              </a:xfrm>
              <a:prstGeom prst="rect">
                <a:avLst/>
              </a:prstGeom>
            </p:spPr>
          </p:pic>
        </mc:Fallback>
      </mc:AlternateContent>
      <p:grpSp>
        <p:nvGrpSpPr>
          <p:cNvPr id="18" name="Group 17">
            <a:extLst>
              <a:ext uri="{FF2B5EF4-FFF2-40B4-BE49-F238E27FC236}">
                <a16:creationId xmlns:a16="http://schemas.microsoft.com/office/drawing/2014/main" id="{95828BEF-892E-C87A-799C-2FB181555DE5}"/>
              </a:ext>
            </a:extLst>
          </p:cNvPr>
          <p:cNvGrpSpPr/>
          <p:nvPr/>
        </p:nvGrpSpPr>
        <p:grpSpPr>
          <a:xfrm>
            <a:off x="2686367" y="1634221"/>
            <a:ext cx="405000" cy="1406880"/>
            <a:chOff x="2686367" y="1634221"/>
            <a:chExt cx="405000" cy="1406880"/>
          </a:xfrm>
        </p:grpSpPr>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4BE9631A-8783-453E-B50E-F06A70BE740B}"/>
                    </a:ext>
                  </a:extLst>
                </p14:cNvPr>
                <p14:cNvContentPartPr/>
                <p14:nvPr/>
              </p14:nvContentPartPr>
              <p14:xfrm>
                <a:off x="2686367" y="1634221"/>
                <a:ext cx="217440" cy="1406880"/>
              </p14:xfrm>
            </p:contentPart>
          </mc:Choice>
          <mc:Fallback xmlns="">
            <p:pic>
              <p:nvPicPr>
                <p:cNvPr id="8" name="Ink 7">
                  <a:extLst>
                    <a:ext uri="{FF2B5EF4-FFF2-40B4-BE49-F238E27FC236}">
                      <a16:creationId xmlns:a16="http://schemas.microsoft.com/office/drawing/2014/main" id="{4BE9631A-8783-453E-B50E-F06A70BE740B}"/>
                    </a:ext>
                  </a:extLst>
                </p:cNvPr>
                <p:cNvPicPr/>
                <p:nvPr/>
              </p:nvPicPr>
              <p:blipFill>
                <a:blip r:embed="rId16"/>
                <a:stretch>
                  <a:fillRect/>
                </a:stretch>
              </p:blipFill>
              <p:spPr>
                <a:xfrm>
                  <a:off x="2677367" y="1625221"/>
                  <a:ext cx="235080" cy="1424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42A65A07-7F69-DC31-BADC-3FBE801767DD}"/>
                    </a:ext>
                  </a:extLst>
                </p14:cNvPr>
                <p14:cNvContentPartPr/>
                <p14:nvPr/>
              </p14:nvContentPartPr>
              <p14:xfrm>
                <a:off x="2732807" y="1665541"/>
                <a:ext cx="180720" cy="151200"/>
              </p14:xfrm>
            </p:contentPart>
          </mc:Choice>
          <mc:Fallback xmlns="">
            <p:pic>
              <p:nvPicPr>
                <p:cNvPr id="13" name="Ink 12">
                  <a:extLst>
                    <a:ext uri="{FF2B5EF4-FFF2-40B4-BE49-F238E27FC236}">
                      <a16:creationId xmlns:a16="http://schemas.microsoft.com/office/drawing/2014/main" id="{42A65A07-7F69-DC31-BADC-3FBE801767DD}"/>
                    </a:ext>
                  </a:extLst>
                </p:cNvPr>
                <p:cNvPicPr/>
                <p:nvPr/>
              </p:nvPicPr>
              <p:blipFill>
                <a:blip r:embed="rId18"/>
                <a:stretch>
                  <a:fillRect/>
                </a:stretch>
              </p:blipFill>
              <p:spPr>
                <a:xfrm>
                  <a:off x="2723807" y="1656541"/>
                  <a:ext cx="198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8E402203-D737-918A-75B7-977ED92AD776}"/>
                    </a:ext>
                  </a:extLst>
                </p14:cNvPr>
                <p14:cNvContentPartPr/>
                <p14:nvPr/>
              </p14:nvContentPartPr>
              <p14:xfrm>
                <a:off x="2877527" y="1679581"/>
                <a:ext cx="213840" cy="279000"/>
              </p14:xfrm>
            </p:contentPart>
          </mc:Choice>
          <mc:Fallback xmlns="">
            <p:pic>
              <p:nvPicPr>
                <p:cNvPr id="16" name="Ink 15">
                  <a:extLst>
                    <a:ext uri="{FF2B5EF4-FFF2-40B4-BE49-F238E27FC236}">
                      <a16:creationId xmlns:a16="http://schemas.microsoft.com/office/drawing/2014/main" id="{8E402203-D737-918A-75B7-977ED92AD776}"/>
                    </a:ext>
                  </a:extLst>
                </p:cNvPr>
                <p:cNvPicPr/>
                <p:nvPr/>
              </p:nvPicPr>
              <p:blipFill>
                <a:blip r:embed="rId20"/>
                <a:stretch>
                  <a:fillRect/>
                </a:stretch>
              </p:blipFill>
              <p:spPr>
                <a:xfrm>
                  <a:off x="2868527" y="1670941"/>
                  <a:ext cx="231480" cy="296640"/>
                </a:xfrm>
                <a:prstGeom prst="rect">
                  <a:avLst/>
                </a:prstGeom>
              </p:spPr>
            </p:pic>
          </mc:Fallback>
        </mc:AlternateContent>
      </p:grpSp>
    </p:spTree>
    <p:extLst>
      <p:ext uri="{BB962C8B-B14F-4D97-AF65-F5344CB8AC3E}">
        <p14:creationId xmlns:p14="http://schemas.microsoft.com/office/powerpoint/2010/main" val="113773133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8">
          <a:extLst>
            <a:ext uri="{FF2B5EF4-FFF2-40B4-BE49-F238E27FC236}">
              <a16:creationId xmlns:a16="http://schemas.microsoft.com/office/drawing/2014/main" id="{0E6630F4-FFFD-1A9B-35CA-9BDE8E5316E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5F2283A-38B2-BEE8-3F4C-78DA25BF97C4}"/>
              </a:ext>
            </a:extLst>
          </p:cNvPr>
          <p:cNvPicPr>
            <a:picLocks noChangeAspect="1"/>
          </p:cNvPicPr>
          <p:nvPr/>
        </p:nvPicPr>
        <p:blipFill rotWithShape="1">
          <a:blip r:embed="rId3"/>
          <a:srcRect r="861" b="27511"/>
          <a:stretch/>
        </p:blipFill>
        <p:spPr>
          <a:xfrm>
            <a:off x="134442" y="82473"/>
            <a:ext cx="8541128" cy="3512893"/>
          </a:xfrm>
          <a:prstGeom prst="rect">
            <a:avLst/>
          </a:prstGeom>
        </p:spPr>
      </p:pic>
      <p:grpSp>
        <p:nvGrpSpPr>
          <p:cNvPr id="1723" name="Google Shape;1723;p68">
            <a:extLst>
              <a:ext uri="{FF2B5EF4-FFF2-40B4-BE49-F238E27FC236}">
                <a16:creationId xmlns:a16="http://schemas.microsoft.com/office/drawing/2014/main" id="{1AF63C4A-CE4F-E13B-93D6-561C1ABF32B5}"/>
              </a:ext>
            </a:extLst>
          </p:cNvPr>
          <p:cNvGrpSpPr/>
          <p:nvPr/>
        </p:nvGrpSpPr>
        <p:grpSpPr>
          <a:xfrm>
            <a:off x="713184" y="4691184"/>
            <a:ext cx="7726459" cy="369843"/>
            <a:chOff x="713184" y="4691184"/>
            <a:chExt cx="7726459" cy="369843"/>
          </a:xfrm>
        </p:grpSpPr>
        <p:sp>
          <p:nvSpPr>
            <p:cNvPr id="1724" name="Google Shape;1724;p68">
              <a:extLst>
                <a:ext uri="{FF2B5EF4-FFF2-40B4-BE49-F238E27FC236}">
                  <a16:creationId xmlns:a16="http://schemas.microsoft.com/office/drawing/2014/main" id="{0F0C08BC-73DF-672F-44E8-DAB8444EF2D0}"/>
                </a:ext>
              </a:extLst>
            </p:cNvPr>
            <p:cNvSpPr/>
            <p:nvPr/>
          </p:nvSpPr>
          <p:spPr>
            <a:xfrm>
              <a:off x="713184" y="4691184"/>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sp>
        <p:sp>
          <p:nvSpPr>
            <p:cNvPr id="1725" name="Google Shape;1725;p68">
              <a:hlinkClick r:id="" action="ppaction://hlinkshowjump?jump=nextslide"/>
              <a:extLst>
                <a:ext uri="{FF2B5EF4-FFF2-40B4-BE49-F238E27FC236}">
                  <a16:creationId xmlns:a16="http://schemas.microsoft.com/office/drawing/2014/main" id="{18838A4E-E668-CB84-6862-CCFE6ECFA6C0}"/>
                </a:ext>
              </a:extLst>
            </p:cNvPr>
            <p:cNvSpPr/>
            <p:nvPr/>
          </p:nvSpPr>
          <p:spPr>
            <a:xfrm>
              <a:off x="7976332"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68">
              <a:hlinkClick r:id="" action="ppaction://hlinkshowjump?jump=previousslide"/>
              <a:extLst>
                <a:ext uri="{FF2B5EF4-FFF2-40B4-BE49-F238E27FC236}">
                  <a16:creationId xmlns:a16="http://schemas.microsoft.com/office/drawing/2014/main" id="{7C009138-5822-92B8-0527-729BE7EDA175}"/>
                </a:ext>
              </a:extLst>
            </p:cNvPr>
            <p:cNvSpPr/>
            <p:nvPr/>
          </p:nvSpPr>
          <p:spPr>
            <a:xfrm flipH="1">
              <a:off x="833551"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68">
              <a:hlinkClick r:id="rId4" action="ppaction://hlinksldjump"/>
              <a:extLst>
                <a:ext uri="{FF2B5EF4-FFF2-40B4-BE49-F238E27FC236}">
                  <a16:creationId xmlns:a16="http://schemas.microsoft.com/office/drawing/2014/main" id="{9479D421-6636-762A-BFE3-91750FC032E9}"/>
                </a:ext>
              </a:extLst>
            </p:cNvPr>
            <p:cNvSpPr/>
            <p:nvPr/>
          </p:nvSpPr>
          <p:spPr>
            <a:xfrm>
              <a:off x="4405006" y="4772876"/>
              <a:ext cx="235934" cy="204890"/>
            </a:xfrm>
            <a:custGeom>
              <a:avLst/>
              <a:gdLst/>
              <a:ahLst/>
              <a:cxnLst/>
              <a:rect l="l" t="t" r="r" b="b"/>
              <a:pathLst>
                <a:path w="12654" h="10989" extrusionOk="0">
                  <a:moveTo>
                    <a:pt x="1965" y="10656"/>
                  </a:moveTo>
                  <a:lnTo>
                    <a:pt x="2298" y="5428"/>
                  </a:lnTo>
                  <a:lnTo>
                    <a:pt x="0" y="5395"/>
                  </a:lnTo>
                  <a:lnTo>
                    <a:pt x="6593" y="0"/>
                  </a:lnTo>
                  <a:lnTo>
                    <a:pt x="12654" y="5595"/>
                  </a:lnTo>
                  <a:lnTo>
                    <a:pt x="10622" y="5528"/>
                  </a:lnTo>
                  <a:lnTo>
                    <a:pt x="10789" y="10889"/>
                  </a:lnTo>
                  <a:lnTo>
                    <a:pt x="7859" y="10889"/>
                  </a:lnTo>
                  <a:lnTo>
                    <a:pt x="7859" y="8026"/>
                  </a:lnTo>
                  <a:lnTo>
                    <a:pt x="5927" y="7959"/>
                  </a:lnTo>
                  <a:lnTo>
                    <a:pt x="5894" y="10989"/>
                  </a:lnTo>
                  <a:close/>
                </a:path>
              </a:pathLst>
            </a:custGeom>
            <a:noFill/>
            <a:ln w="19050" cap="flat" cmpd="sng">
              <a:solidFill>
                <a:schemeClr val="dk1"/>
              </a:solidFill>
              <a:prstDash val="solid"/>
              <a:round/>
              <a:headEnd type="none" w="med" len="med"/>
              <a:tailEnd type="none" w="med" len="med"/>
            </a:ln>
          </p:spPr>
        </p:sp>
      </p:gr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85E3303C-6DA8-AD37-07A3-1174FFEBF6D9}"/>
                  </a:ext>
                </a:extLst>
              </p14:cNvPr>
              <p14:cNvContentPartPr/>
              <p14:nvPr/>
            </p14:nvContentPartPr>
            <p14:xfrm>
              <a:off x="-482353" y="1232986"/>
              <a:ext cx="360" cy="360"/>
            </p14:xfrm>
          </p:contentPart>
        </mc:Choice>
        <mc:Fallback xmlns="">
          <p:pic>
            <p:nvPicPr>
              <p:cNvPr id="3" name="Ink 2">
                <a:extLst>
                  <a:ext uri="{FF2B5EF4-FFF2-40B4-BE49-F238E27FC236}">
                    <a16:creationId xmlns:a16="http://schemas.microsoft.com/office/drawing/2014/main" id="{85E3303C-6DA8-AD37-07A3-1174FFEBF6D9}"/>
                  </a:ext>
                </a:extLst>
              </p:cNvPr>
              <p:cNvPicPr/>
              <p:nvPr/>
            </p:nvPicPr>
            <p:blipFill>
              <a:blip r:embed="rId6"/>
              <a:stretch>
                <a:fillRect/>
              </a:stretch>
            </p:blipFill>
            <p:spPr>
              <a:xfrm>
                <a:off x="-488473" y="1226866"/>
                <a:ext cx="12600" cy="12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Ink 3">
                <a:extLst>
                  <a:ext uri="{FF2B5EF4-FFF2-40B4-BE49-F238E27FC236}">
                    <a16:creationId xmlns:a16="http://schemas.microsoft.com/office/drawing/2014/main" id="{4C9DED86-7A18-7792-8D4F-41A1CA785644}"/>
                  </a:ext>
                </a:extLst>
              </p14:cNvPr>
              <p14:cNvContentPartPr/>
              <p14:nvPr/>
            </p14:nvContentPartPr>
            <p14:xfrm>
              <a:off x="-610153" y="510106"/>
              <a:ext cx="360" cy="360"/>
            </p14:xfrm>
          </p:contentPart>
        </mc:Choice>
        <mc:Fallback xmlns="">
          <p:pic>
            <p:nvPicPr>
              <p:cNvPr id="4" name="Ink 3">
                <a:extLst>
                  <a:ext uri="{FF2B5EF4-FFF2-40B4-BE49-F238E27FC236}">
                    <a16:creationId xmlns:a16="http://schemas.microsoft.com/office/drawing/2014/main" id="{4C9DED86-7A18-7792-8D4F-41A1CA785644}"/>
                  </a:ext>
                </a:extLst>
              </p:cNvPr>
              <p:cNvPicPr/>
              <p:nvPr/>
            </p:nvPicPr>
            <p:blipFill>
              <a:blip r:embed="rId8"/>
              <a:stretch>
                <a:fillRect/>
              </a:stretch>
            </p:blipFill>
            <p:spPr>
              <a:xfrm>
                <a:off x="-619153" y="501106"/>
                <a:ext cx="18000" cy="18000"/>
              </a:xfrm>
              <a:prstGeom prst="rect">
                <a:avLst/>
              </a:prstGeom>
            </p:spPr>
          </p:pic>
        </mc:Fallback>
      </mc:AlternateContent>
      <p:sp>
        <p:nvSpPr>
          <p:cNvPr id="1719" name="Google Shape;1719;p68">
            <a:extLst>
              <a:ext uri="{FF2B5EF4-FFF2-40B4-BE49-F238E27FC236}">
                <a16:creationId xmlns:a16="http://schemas.microsoft.com/office/drawing/2014/main" id="{8D297606-F488-0EFD-5D70-AB4370221EF5}"/>
              </a:ext>
            </a:extLst>
          </p:cNvPr>
          <p:cNvSpPr/>
          <p:nvPr/>
        </p:nvSpPr>
        <p:spPr>
          <a:xfrm rot="5400000">
            <a:off x="1860100" y="2186913"/>
            <a:ext cx="1280455" cy="3097453"/>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721" name="Google Shape;1721;p68">
            <a:extLst>
              <a:ext uri="{FF2B5EF4-FFF2-40B4-BE49-F238E27FC236}">
                <a16:creationId xmlns:a16="http://schemas.microsoft.com/office/drawing/2014/main" id="{442F28B4-D2F1-8BAE-BEF3-582240826891}"/>
              </a:ext>
            </a:extLst>
          </p:cNvPr>
          <p:cNvSpPr txBox="1">
            <a:spLocks noGrp="1"/>
          </p:cNvSpPr>
          <p:nvPr>
            <p:ph type="ctrTitle"/>
          </p:nvPr>
        </p:nvSpPr>
        <p:spPr>
          <a:xfrm flipH="1">
            <a:off x="1177067" y="3560326"/>
            <a:ext cx="2646519" cy="3781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sz="1400" dirty="0"/>
              <a:t>HERE NOW I HAVE UPLOADED THE WORK , BY SELECTING THE DESIRED FILE AS CHOSEN IN THE STEP BEFORE - </a:t>
            </a:r>
            <a:endParaRPr sz="1400" dirty="0"/>
          </a:p>
        </p:txBody>
      </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33D36CC4-FE63-DD53-1E71-1BD9909D0219}"/>
                  </a:ext>
                </a:extLst>
              </p14:cNvPr>
              <p14:cNvContentPartPr/>
              <p14:nvPr/>
            </p14:nvContentPartPr>
            <p14:xfrm>
              <a:off x="-496393" y="2189866"/>
              <a:ext cx="360" cy="360"/>
            </p14:xfrm>
          </p:contentPart>
        </mc:Choice>
        <mc:Fallback xmlns="">
          <p:pic>
            <p:nvPicPr>
              <p:cNvPr id="17" name="Ink 16">
                <a:extLst>
                  <a:ext uri="{FF2B5EF4-FFF2-40B4-BE49-F238E27FC236}">
                    <a16:creationId xmlns:a16="http://schemas.microsoft.com/office/drawing/2014/main" id="{33D36CC4-FE63-DD53-1E71-1BD9909D0219}"/>
                  </a:ext>
                </a:extLst>
              </p:cNvPr>
              <p:cNvPicPr/>
              <p:nvPr/>
            </p:nvPicPr>
            <p:blipFill>
              <a:blip r:embed="rId10"/>
              <a:stretch>
                <a:fillRect/>
              </a:stretch>
            </p:blipFill>
            <p:spPr>
              <a:xfrm>
                <a:off x="-505393" y="2180866"/>
                <a:ext cx="18000" cy="18000"/>
              </a:xfrm>
              <a:prstGeom prst="rect">
                <a:avLst/>
              </a:prstGeom>
            </p:spPr>
          </p:pic>
        </mc:Fallback>
      </mc:AlternateContent>
      <p:grpSp>
        <p:nvGrpSpPr>
          <p:cNvPr id="19" name="Group 18">
            <a:extLst>
              <a:ext uri="{FF2B5EF4-FFF2-40B4-BE49-F238E27FC236}">
                <a16:creationId xmlns:a16="http://schemas.microsoft.com/office/drawing/2014/main" id="{9449D120-9E80-9DE7-2C6D-C70BAFAFAFF1}"/>
              </a:ext>
            </a:extLst>
          </p:cNvPr>
          <p:cNvGrpSpPr/>
          <p:nvPr/>
        </p:nvGrpSpPr>
        <p:grpSpPr>
          <a:xfrm>
            <a:off x="4174607" y="1785586"/>
            <a:ext cx="2631960" cy="1730520"/>
            <a:chOff x="4174607" y="1785586"/>
            <a:chExt cx="2631960" cy="1730520"/>
          </a:xfrm>
        </p:grpSpPr>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41BFBC11-AC91-4BD9-1940-50BACBC8A6B3}"/>
                    </a:ext>
                  </a:extLst>
                </p14:cNvPr>
                <p14:cNvContentPartPr/>
                <p14:nvPr/>
              </p14:nvContentPartPr>
              <p14:xfrm>
                <a:off x="4174607" y="1815466"/>
                <a:ext cx="2497320" cy="1700640"/>
              </p14:xfrm>
            </p:contentPart>
          </mc:Choice>
          <mc:Fallback xmlns="">
            <p:pic>
              <p:nvPicPr>
                <p:cNvPr id="16" name="Ink 15">
                  <a:extLst>
                    <a:ext uri="{FF2B5EF4-FFF2-40B4-BE49-F238E27FC236}">
                      <a16:creationId xmlns:a16="http://schemas.microsoft.com/office/drawing/2014/main" id="{41BFBC11-AC91-4BD9-1940-50BACBC8A6B3}"/>
                    </a:ext>
                  </a:extLst>
                </p:cNvPr>
                <p:cNvPicPr/>
                <p:nvPr/>
              </p:nvPicPr>
              <p:blipFill>
                <a:blip r:embed="rId12"/>
                <a:stretch>
                  <a:fillRect/>
                </a:stretch>
              </p:blipFill>
              <p:spPr>
                <a:xfrm>
                  <a:off x="4165967" y="1806466"/>
                  <a:ext cx="2514960" cy="1718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5E341D03-3840-3842-B672-8D5C6311A8DA}"/>
                    </a:ext>
                  </a:extLst>
                </p14:cNvPr>
                <p14:cNvContentPartPr/>
                <p14:nvPr/>
              </p14:nvContentPartPr>
              <p14:xfrm>
                <a:off x="6442967" y="1785586"/>
                <a:ext cx="363600" cy="255240"/>
              </p14:xfrm>
            </p:contentPart>
          </mc:Choice>
          <mc:Fallback xmlns="">
            <p:pic>
              <p:nvPicPr>
                <p:cNvPr id="18" name="Ink 17">
                  <a:extLst>
                    <a:ext uri="{FF2B5EF4-FFF2-40B4-BE49-F238E27FC236}">
                      <a16:creationId xmlns:a16="http://schemas.microsoft.com/office/drawing/2014/main" id="{5E341D03-3840-3842-B672-8D5C6311A8DA}"/>
                    </a:ext>
                  </a:extLst>
                </p:cNvPr>
                <p:cNvPicPr/>
                <p:nvPr/>
              </p:nvPicPr>
              <p:blipFill>
                <a:blip r:embed="rId14"/>
                <a:stretch>
                  <a:fillRect/>
                </a:stretch>
              </p:blipFill>
              <p:spPr>
                <a:xfrm>
                  <a:off x="6433967" y="1776946"/>
                  <a:ext cx="381240" cy="27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DEC367E3-748A-858B-7AC6-AE2AA7FDBF08}"/>
                  </a:ext>
                </a:extLst>
              </p14:cNvPr>
              <p14:cNvContentPartPr/>
              <p14:nvPr/>
            </p14:nvContentPartPr>
            <p14:xfrm>
              <a:off x="6739967" y="956146"/>
              <a:ext cx="1909080" cy="1603800"/>
            </p14:xfrm>
          </p:contentPart>
        </mc:Choice>
        <mc:Fallback xmlns="">
          <p:pic>
            <p:nvPicPr>
              <p:cNvPr id="20" name="Ink 19">
                <a:extLst>
                  <a:ext uri="{FF2B5EF4-FFF2-40B4-BE49-F238E27FC236}">
                    <a16:creationId xmlns:a16="http://schemas.microsoft.com/office/drawing/2014/main" id="{DEC367E3-748A-858B-7AC6-AE2AA7FDBF08}"/>
                  </a:ext>
                </a:extLst>
              </p:cNvPr>
              <p:cNvPicPr/>
              <p:nvPr/>
            </p:nvPicPr>
            <p:blipFill>
              <a:blip r:embed="rId16"/>
              <a:stretch>
                <a:fillRect/>
              </a:stretch>
            </p:blipFill>
            <p:spPr>
              <a:xfrm>
                <a:off x="6731327" y="947146"/>
                <a:ext cx="1926720" cy="1621440"/>
              </a:xfrm>
              <a:prstGeom prst="rect">
                <a:avLst/>
              </a:prstGeom>
            </p:spPr>
          </p:pic>
        </mc:Fallback>
      </mc:AlternateContent>
    </p:spTree>
    <p:extLst>
      <p:ext uri="{BB962C8B-B14F-4D97-AF65-F5344CB8AC3E}">
        <p14:creationId xmlns:p14="http://schemas.microsoft.com/office/powerpoint/2010/main" val="172509114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8">
          <a:extLst>
            <a:ext uri="{FF2B5EF4-FFF2-40B4-BE49-F238E27FC236}">
              <a16:creationId xmlns:a16="http://schemas.microsoft.com/office/drawing/2014/main" id="{8B6E8B51-4C43-BC7A-05DB-C6B8745FF00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333CAEC-43FC-D112-D6C1-79972E539FED}"/>
              </a:ext>
            </a:extLst>
          </p:cNvPr>
          <p:cNvPicPr>
            <a:picLocks noChangeAspect="1"/>
          </p:cNvPicPr>
          <p:nvPr/>
        </p:nvPicPr>
        <p:blipFill rotWithShape="1">
          <a:blip r:embed="rId3"/>
          <a:srcRect r="1330" b="27118"/>
          <a:stretch/>
        </p:blipFill>
        <p:spPr>
          <a:xfrm>
            <a:off x="226827" y="172339"/>
            <a:ext cx="8576570" cy="3563426"/>
          </a:xfrm>
          <a:prstGeom prst="rect">
            <a:avLst/>
          </a:prstGeom>
        </p:spPr>
      </p:pic>
      <p:grpSp>
        <p:nvGrpSpPr>
          <p:cNvPr id="1723" name="Google Shape;1723;p68">
            <a:extLst>
              <a:ext uri="{FF2B5EF4-FFF2-40B4-BE49-F238E27FC236}">
                <a16:creationId xmlns:a16="http://schemas.microsoft.com/office/drawing/2014/main" id="{01FFD3A9-62C8-A0AE-4B43-427AF05F58CA}"/>
              </a:ext>
            </a:extLst>
          </p:cNvPr>
          <p:cNvGrpSpPr/>
          <p:nvPr/>
        </p:nvGrpSpPr>
        <p:grpSpPr>
          <a:xfrm>
            <a:off x="713184" y="4691184"/>
            <a:ext cx="7726459" cy="369843"/>
            <a:chOff x="713184" y="4691184"/>
            <a:chExt cx="7726459" cy="369843"/>
          </a:xfrm>
        </p:grpSpPr>
        <p:sp>
          <p:nvSpPr>
            <p:cNvPr id="1724" name="Google Shape;1724;p68">
              <a:extLst>
                <a:ext uri="{FF2B5EF4-FFF2-40B4-BE49-F238E27FC236}">
                  <a16:creationId xmlns:a16="http://schemas.microsoft.com/office/drawing/2014/main" id="{A52B048D-014E-B4A6-3F0A-7F1DA949AD6D}"/>
                </a:ext>
              </a:extLst>
            </p:cNvPr>
            <p:cNvSpPr/>
            <p:nvPr/>
          </p:nvSpPr>
          <p:spPr>
            <a:xfrm>
              <a:off x="713184" y="4691184"/>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sp>
        <p:sp>
          <p:nvSpPr>
            <p:cNvPr id="1725" name="Google Shape;1725;p68">
              <a:hlinkClick r:id="" action="ppaction://hlinkshowjump?jump=nextslide"/>
              <a:extLst>
                <a:ext uri="{FF2B5EF4-FFF2-40B4-BE49-F238E27FC236}">
                  <a16:creationId xmlns:a16="http://schemas.microsoft.com/office/drawing/2014/main" id="{7E4EC970-5484-FAA2-84B4-FED7197FD3C9}"/>
                </a:ext>
              </a:extLst>
            </p:cNvPr>
            <p:cNvSpPr/>
            <p:nvPr/>
          </p:nvSpPr>
          <p:spPr>
            <a:xfrm>
              <a:off x="7976332"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68">
              <a:hlinkClick r:id="" action="ppaction://hlinkshowjump?jump=previousslide"/>
              <a:extLst>
                <a:ext uri="{FF2B5EF4-FFF2-40B4-BE49-F238E27FC236}">
                  <a16:creationId xmlns:a16="http://schemas.microsoft.com/office/drawing/2014/main" id="{DDB7FC9B-9163-9EE1-45DA-DBAE10DD3ACB}"/>
                </a:ext>
              </a:extLst>
            </p:cNvPr>
            <p:cNvSpPr/>
            <p:nvPr/>
          </p:nvSpPr>
          <p:spPr>
            <a:xfrm flipH="1">
              <a:off x="833551"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68">
              <a:hlinkClick r:id="rId4" action="ppaction://hlinksldjump"/>
              <a:extLst>
                <a:ext uri="{FF2B5EF4-FFF2-40B4-BE49-F238E27FC236}">
                  <a16:creationId xmlns:a16="http://schemas.microsoft.com/office/drawing/2014/main" id="{E9F3A6B6-61F6-732E-1D84-FB6384E5C6F6}"/>
                </a:ext>
              </a:extLst>
            </p:cNvPr>
            <p:cNvSpPr/>
            <p:nvPr/>
          </p:nvSpPr>
          <p:spPr>
            <a:xfrm>
              <a:off x="4405006" y="4772876"/>
              <a:ext cx="235934" cy="204890"/>
            </a:xfrm>
            <a:custGeom>
              <a:avLst/>
              <a:gdLst/>
              <a:ahLst/>
              <a:cxnLst/>
              <a:rect l="l" t="t" r="r" b="b"/>
              <a:pathLst>
                <a:path w="12654" h="10989" extrusionOk="0">
                  <a:moveTo>
                    <a:pt x="1965" y="10656"/>
                  </a:moveTo>
                  <a:lnTo>
                    <a:pt x="2298" y="5428"/>
                  </a:lnTo>
                  <a:lnTo>
                    <a:pt x="0" y="5395"/>
                  </a:lnTo>
                  <a:lnTo>
                    <a:pt x="6593" y="0"/>
                  </a:lnTo>
                  <a:lnTo>
                    <a:pt x="12654" y="5595"/>
                  </a:lnTo>
                  <a:lnTo>
                    <a:pt x="10622" y="5528"/>
                  </a:lnTo>
                  <a:lnTo>
                    <a:pt x="10789" y="10889"/>
                  </a:lnTo>
                  <a:lnTo>
                    <a:pt x="7859" y="10889"/>
                  </a:lnTo>
                  <a:lnTo>
                    <a:pt x="7859" y="8026"/>
                  </a:lnTo>
                  <a:lnTo>
                    <a:pt x="5927" y="7959"/>
                  </a:lnTo>
                  <a:lnTo>
                    <a:pt x="5894" y="10989"/>
                  </a:lnTo>
                  <a:close/>
                </a:path>
              </a:pathLst>
            </a:custGeom>
            <a:noFill/>
            <a:ln w="19050" cap="flat" cmpd="sng">
              <a:solidFill>
                <a:schemeClr val="dk1"/>
              </a:solidFill>
              <a:prstDash val="solid"/>
              <a:round/>
              <a:headEnd type="none" w="med" len="med"/>
              <a:tailEnd type="none" w="med" len="med"/>
            </a:ln>
          </p:spPr>
        </p:sp>
      </p:gr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EF57B92F-25EB-2F01-259B-742A486B8F20}"/>
                  </a:ext>
                </a:extLst>
              </p14:cNvPr>
              <p14:cNvContentPartPr/>
              <p14:nvPr/>
            </p14:nvContentPartPr>
            <p14:xfrm>
              <a:off x="-482353" y="1232986"/>
              <a:ext cx="360" cy="360"/>
            </p14:xfrm>
          </p:contentPart>
        </mc:Choice>
        <mc:Fallback xmlns="">
          <p:pic>
            <p:nvPicPr>
              <p:cNvPr id="3" name="Ink 2">
                <a:extLst>
                  <a:ext uri="{FF2B5EF4-FFF2-40B4-BE49-F238E27FC236}">
                    <a16:creationId xmlns:a16="http://schemas.microsoft.com/office/drawing/2014/main" id="{EF57B92F-25EB-2F01-259B-742A486B8F20}"/>
                  </a:ext>
                </a:extLst>
              </p:cNvPr>
              <p:cNvPicPr/>
              <p:nvPr/>
            </p:nvPicPr>
            <p:blipFill>
              <a:blip r:embed="rId6"/>
              <a:stretch>
                <a:fillRect/>
              </a:stretch>
            </p:blipFill>
            <p:spPr>
              <a:xfrm>
                <a:off x="-488473" y="1226866"/>
                <a:ext cx="12600" cy="12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Ink 3">
                <a:extLst>
                  <a:ext uri="{FF2B5EF4-FFF2-40B4-BE49-F238E27FC236}">
                    <a16:creationId xmlns:a16="http://schemas.microsoft.com/office/drawing/2014/main" id="{155CC666-F621-1546-8145-82F7592BD961}"/>
                  </a:ext>
                </a:extLst>
              </p14:cNvPr>
              <p14:cNvContentPartPr/>
              <p14:nvPr/>
            </p14:nvContentPartPr>
            <p14:xfrm>
              <a:off x="-610153" y="510106"/>
              <a:ext cx="360" cy="360"/>
            </p14:xfrm>
          </p:contentPart>
        </mc:Choice>
        <mc:Fallback xmlns="">
          <p:pic>
            <p:nvPicPr>
              <p:cNvPr id="4" name="Ink 3">
                <a:extLst>
                  <a:ext uri="{FF2B5EF4-FFF2-40B4-BE49-F238E27FC236}">
                    <a16:creationId xmlns:a16="http://schemas.microsoft.com/office/drawing/2014/main" id="{155CC666-F621-1546-8145-82F7592BD961}"/>
                  </a:ext>
                </a:extLst>
              </p:cNvPr>
              <p:cNvPicPr/>
              <p:nvPr/>
            </p:nvPicPr>
            <p:blipFill>
              <a:blip r:embed="rId8"/>
              <a:stretch>
                <a:fillRect/>
              </a:stretch>
            </p:blipFill>
            <p:spPr>
              <a:xfrm>
                <a:off x="-619153" y="501106"/>
                <a:ext cx="18000" cy="18000"/>
              </a:xfrm>
              <a:prstGeom prst="rect">
                <a:avLst/>
              </a:prstGeom>
            </p:spPr>
          </p:pic>
        </mc:Fallback>
      </mc:AlternateContent>
      <p:sp>
        <p:nvSpPr>
          <p:cNvPr id="1719" name="Google Shape;1719;p68">
            <a:extLst>
              <a:ext uri="{FF2B5EF4-FFF2-40B4-BE49-F238E27FC236}">
                <a16:creationId xmlns:a16="http://schemas.microsoft.com/office/drawing/2014/main" id="{17313422-63CA-1A12-8D9A-98DE38608534}"/>
              </a:ext>
            </a:extLst>
          </p:cNvPr>
          <p:cNvSpPr/>
          <p:nvPr/>
        </p:nvSpPr>
        <p:spPr>
          <a:xfrm rot="5400000">
            <a:off x="1860100" y="2186913"/>
            <a:ext cx="1280455" cy="3097453"/>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721" name="Google Shape;1721;p68">
            <a:extLst>
              <a:ext uri="{FF2B5EF4-FFF2-40B4-BE49-F238E27FC236}">
                <a16:creationId xmlns:a16="http://schemas.microsoft.com/office/drawing/2014/main" id="{A5B2A6B3-9D9C-F8E1-FC9A-C9D2AD1C3CCD}"/>
              </a:ext>
            </a:extLst>
          </p:cNvPr>
          <p:cNvSpPr txBox="1">
            <a:spLocks noGrp="1"/>
          </p:cNvSpPr>
          <p:nvPr>
            <p:ph type="ctrTitle"/>
          </p:nvPr>
        </p:nvSpPr>
        <p:spPr>
          <a:xfrm flipH="1">
            <a:off x="1177067" y="3560326"/>
            <a:ext cx="2646519" cy="378168"/>
          </a:xfrm>
          <a:prstGeom prst="rect">
            <a:avLst/>
          </a:prstGeom>
        </p:spPr>
        <p:txBody>
          <a:bodyPr spcFirstLastPara="1" wrap="square" lIns="91425" tIns="91425" rIns="91425" bIns="91425" anchor="ctr" anchorCtr="0">
            <a:noAutofit/>
          </a:bodyPr>
          <a:lstStyle/>
          <a:p>
            <a:pPr lvl="0" algn="ctr" rtl="0">
              <a:spcBef>
                <a:spcPts val="0"/>
              </a:spcBef>
              <a:spcAft>
                <a:spcPts val="0"/>
              </a:spcAft>
            </a:pPr>
            <a:r>
              <a:rPr lang="en-IN" sz="1400" dirty="0"/>
              <a:t>WHEN ITS UPLOADED IT WILL BE LIKE THIS, </a:t>
            </a:r>
            <a:br>
              <a:rPr lang="en-IN" sz="1400" dirty="0"/>
            </a:br>
            <a:r>
              <a:rPr lang="en-IN" sz="1400" dirty="0"/>
              <a:t>YOU CAN FURTHER ADD MORE ASSIGNMENT IF REQUIRED OR NEEDED ,  </a:t>
            </a:r>
            <a:endParaRPr sz="1400" dirty="0"/>
          </a:p>
        </p:txBody>
      </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649CAB7C-4BE9-E264-DDED-2F787692595E}"/>
                  </a:ext>
                </a:extLst>
              </p14:cNvPr>
              <p14:cNvContentPartPr/>
              <p14:nvPr/>
            </p14:nvContentPartPr>
            <p14:xfrm>
              <a:off x="-496393" y="2189866"/>
              <a:ext cx="360" cy="360"/>
            </p14:xfrm>
          </p:contentPart>
        </mc:Choice>
        <mc:Fallback xmlns="">
          <p:pic>
            <p:nvPicPr>
              <p:cNvPr id="17" name="Ink 16">
                <a:extLst>
                  <a:ext uri="{FF2B5EF4-FFF2-40B4-BE49-F238E27FC236}">
                    <a16:creationId xmlns:a16="http://schemas.microsoft.com/office/drawing/2014/main" id="{649CAB7C-4BE9-E264-DDED-2F787692595E}"/>
                  </a:ext>
                </a:extLst>
              </p:cNvPr>
              <p:cNvPicPr/>
              <p:nvPr/>
            </p:nvPicPr>
            <p:blipFill>
              <a:blip r:embed="rId10"/>
              <a:stretch>
                <a:fillRect/>
              </a:stretch>
            </p:blipFill>
            <p:spPr>
              <a:xfrm>
                <a:off x="-505393" y="2180866"/>
                <a:ext cx="18000" cy="18000"/>
              </a:xfrm>
              <a:prstGeom prst="rect">
                <a:avLst/>
              </a:prstGeom>
            </p:spPr>
          </p:pic>
        </mc:Fallback>
      </mc:AlternateContent>
      <p:grpSp>
        <p:nvGrpSpPr>
          <p:cNvPr id="12" name="Group 11">
            <a:extLst>
              <a:ext uri="{FF2B5EF4-FFF2-40B4-BE49-F238E27FC236}">
                <a16:creationId xmlns:a16="http://schemas.microsoft.com/office/drawing/2014/main" id="{3725305C-9F92-D227-7E51-4C5899416A5A}"/>
              </a:ext>
            </a:extLst>
          </p:cNvPr>
          <p:cNvGrpSpPr/>
          <p:nvPr/>
        </p:nvGrpSpPr>
        <p:grpSpPr>
          <a:xfrm>
            <a:off x="3727847" y="1842466"/>
            <a:ext cx="3203280" cy="1559880"/>
            <a:chOff x="3727847" y="1842466"/>
            <a:chExt cx="3203280" cy="1559880"/>
          </a:xfrm>
        </p:grpSpPr>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AFD960F7-6615-210C-E094-BC06915334CD}"/>
                    </a:ext>
                  </a:extLst>
                </p14:cNvPr>
                <p14:cNvContentPartPr/>
                <p14:nvPr/>
              </p14:nvContentPartPr>
              <p14:xfrm>
                <a:off x="3727847" y="1865146"/>
                <a:ext cx="3063600" cy="1537200"/>
              </p14:xfrm>
            </p:contentPart>
          </mc:Choice>
          <mc:Fallback xmlns="">
            <p:pic>
              <p:nvPicPr>
                <p:cNvPr id="10" name="Ink 9">
                  <a:extLst>
                    <a:ext uri="{FF2B5EF4-FFF2-40B4-BE49-F238E27FC236}">
                      <a16:creationId xmlns:a16="http://schemas.microsoft.com/office/drawing/2014/main" id="{AFD960F7-6615-210C-E094-BC06915334CD}"/>
                    </a:ext>
                  </a:extLst>
                </p:cNvPr>
                <p:cNvPicPr/>
                <p:nvPr/>
              </p:nvPicPr>
              <p:blipFill>
                <a:blip r:embed="rId12"/>
                <a:stretch>
                  <a:fillRect/>
                </a:stretch>
              </p:blipFill>
              <p:spPr>
                <a:xfrm>
                  <a:off x="3719207" y="1856506"/>
                  <a:ext cx="3081240" cy="1554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E742ED56-93F6-0A6B-2599-4CA1149597B8}"/>
                    </a:ext>
                  </a:extLst>
                </p14:cNvPr>
                <p14:cNvContentPartPr/>
                <p14:nvPr/>
              </p14:nvContentPartPr>
              <p14:xfrm>
                <a:off x="6507047" y="1842466"/>
                <a:ext cx="424080" cy="276120"/>
              </p14:xfrm>
            </p:contentPart>
          </mc:Choice>
          <mc:Fallback xmlns="">
            <p:pic>
              <p:nvPicPr>
                <p:cNvPr id="11" name="Ink 10">
                  <a:extLst>
                    <a:ext uri="{FF2B5EF4-FFF2-40B4-BE49-F238E27FC236}">
                      <a16:creationId xmlns:a16="http://schemas.microsoft.com/office/drawing/2014/main" id="{E742ED56-93F6-0A6B-2599-4CA1149597B8}"/>
                    </a:ext>
                  </a:extLst>
                </p:cNvPr>
                <p:cNvPicPr/>
                <p:nvPr/>
              </p:nvPicPr>
              <p:blipFill>
                <a:blip r:embed="rId14"/>
                <a:stretch>
                  <a:fillRect/>
                </a:stretch>
              </p:blipFill>
              <p:spPr>
                <a:xfrm>
                  <a:off x="6498047" y="1833466"/>
                  <a:ext cx="441720" cy="29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D3F36E34-17A0-0F21-B4AD-882BAFCED725}"/>
                  </a:ext>
                </a:extLst>
              </p14:cNvPr>
              <p14:cNvContentPartPr/>
              <p14:nvPr/>
            </p14:nvContentPartPr>
            <p14:xfrm>
              <a:off x="7256567" y="1841746"/>
              <a:ext cx="1137960" cy="326880"/>
            </p14:xfrm>
          </p:contentPart>
        </mc:Choice>
        <mc:Fallback xmlns="">
          <p:pic>
            <p:nvPicPr>
              <p:cNvPr id="19" name="Ink 18">
                <a:extLst>
                  <a:ext uri="{FF2B5EF4-FFF2-40B4-BE49-F238E27FC236}">
                    <a16:creationId xmlns:a16="http://schemas.microsoft.com/office/drawing/2014/main" id="{D3F36E34-17A0-0F21-B4AD-882BAFCED725}"/>
                  </a:ext>
                </a:extLst>
              </p:cNvPr>
              <p:cNvPicPr/>
              <p:nvPr/>
            </p:nvPicPr>
            <p:blipFill>
              <a:blip r:embed="rId16"/>
              <a:stretch>
                <a:fillRect/>
              </a:stretch>
            </p:blipFill>
            <p:spPr>
              <a:xfrm>
                <a:off x="7247927" y="1833106"/>
                <a:ext cx="1155600" cy="344520"/>
              </a:xfrm>
              <a:prstGeom prst="rect">
                <a:avLst/>
              </a:prstGeom>
            </p:spPr>
          </p:pic>
        </mc:Fallback>
      </mc:AlternateContent>
      <p:grpSp>
        <p:nvGrpSpPr>
          <p:cNvPr id="22" name="Group 21">
            <a:extLst>
              <a:ext uri="{FF2B5EF4-FFF2-40B4-BE49-F238E27FC236}">
                <a16:creationId xmlns:a16="http://schemas.microsoft.com/office/drawing/2014/main" id="{E29984FD-EC55-A2A4-79BD-18108138E900}"/>
              </a:ext>
            </a:extLst>
          </p:cNvPr>
          <p:cNvGrpSpPr/>
          <p:nvPr/>
        </p:nvGrpSpPr>
        <p:grpSpPr>
          <a:xfrm>
            <a:off x="3735407" y="2083666"/>
            <a:ext cx="3418920" cy="1963800"/>
            <a:chOff x="3735407" y="2083666"/>
            <a:chExt cx="3418920" cy="1963800"/>
          </a:xfrm>
        </p:grpSpPr>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9A770B1E-998F-EAB2-A7BE-1D6FB35B8187}"/>
                    </a:ext>
                  </a:extLst>
                </p14:cNvPr>
                <p14:cNvContentPartPr/>
                <p14:nvPr/>
              </p14:nvContentPartPr>
              <p14:xfrm>
                <a:off x="3735407" y="2146666"/>
                <a:ext cx="3310920" cy="1900800"/>
              </p14:xfrm>
            </p:contentPart>
          </mc:Choice>
          <mc:Fallback xmlns="">
            <p:pic>
              <p:nvPicPr>
                <p:cNvPr id="20" name="Ink 19">
                  <a:extLst>
                    <a:ext uri="{FF2B5EF4-FFF2-40B4-BE49-F238E27FC236}">
                      <a16:creationId xmlns:a16="http://schemas.microsoft.com/office/drawing/2014/main" id="{9A770B1E-998F-EAB2-A7BE-1D6FB35B8187}"/>
                    </a:ext>
                  </a:extLst>
                </p:cNvPr>
                <p:cNvPicPr/>
                <p:nvPr/>
              </p:nvPicPr>
              <p:blipFill>
                <a:blip r:embed="rId18"/>
                <a:stretch>
                  <a:fillRect/>
                </a:stretch>
              </p:blipFill>
              <p:spPr>
                <a:xfrm>
                  <a:off x="3726407" y="2137666"/>
                  <a:ext cx="3328560" cy="1918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AFD49633-F208-8912-80A2-39B17CEFE439}"/>
                    </a:ext>
                  </a:extLst>
                </p14:cNvPr>
                <p14:cNvContentPartPr/>
                <p14:nvPr/>
              </p14:nvContentPartPr>
              <p14:xfrm>
                <a:off x="6980087" y="2083666"/>
                <a:ext cx="174240" cy="253440"/>
              </p14:xfrm>
            </p:contentPart>
          </mc:Choice>
          <mc:Fallback xmlns="">
            <p:pic>
              <p:nvPicPr>
                <p:cNvPr id="21" name="Ink 20">
                  <a:extLst>
                    <a:ext uri="{FF2B5EF4-FFF2-40B4-BE49-F238E27FC236}">
                      <a16:creationId xmlns:a16="http://schemas.microsoft.com/office/drawing/2014/main" id="{AFD49633-F208-8912-80A2-39B17CEFE439}"/>
                    </a:ext>
                  </a:extLst>
                </p:cNvPr>
                <p:cNvPicPr/>
                <p:nvPr/>
              </p:nvPicPr>
              <p:blipFill>
                <a:blip r:embed="rId20"/>
                <a:stretch>
                  <a:fillRect/>
                </a:stretch>
              </p:blipFill>
              <p:spPr>
                <a:xfrm>
                  <a:off x="6971087" y="2075026"/>
                  <a:ext cx="191880" cy="27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9B01ED1A-20B7-4DD2-B711-7343CC6D44E5}"/>
                  </a:ext>
                </a:extLst>
              </p14:cNvPr>
              <p14:cNvContentPartPr/>
              <p14:nvPr/>
            </p14:nvContentPartPr>
            <p14:xfrm>
              <a:off x="-836953" y="2480386"/>
              <a:ext cx="360" cy="360"/>
            </p14:xfrm>
          </p:contentPart>
        </mc:Choice>
        <mc:Fallback xmlns="">
          <p:pic>
            <p:nvPicPr>
              <p:cNvPr id="23" name="Ink 22">
                <a:extLst>
                  <a:ext uri="{FF2B5EF4-FFF2-40B4-BE49-F238E27FC236}">
                    <a16:creationId xmlns:a16="http://schemas.microsoft.com/office/drawing/2014/main" id="{9B01ED1A-20B7-4DD2-B711-7343CC6D44E5}"/>
                  </a:ext>
                </a:extLst>
              </p:cNvPr>
              <p:cNvPicPr/>
              <p:nvPr/>
            </p:nvPicPr>
            <p:blipFill>
              <a:blip r:embed="rId22"/>
              <a:stretch>
                <a:fillRect/>
              </a:stretch>
            </p:blipFill>
            <p:spPr>
              <a:xfrm>
                <a:off x="-845593" y="2471746"/>
                <a:ext cx="18000" cy="18000"/>
              </a:xfrm>
              <a:prstGeom prst="rect">
                <a:avLst/>
              </a:prstGeom>
            </p:spPr>
          </p:pic>
        </mc:Fallback>
      </mc:AlternateContent>
    </p:spTree>
    <p:extLst>
      <p:ext uri="{BB962C8B-B14F-4D97-AF65-F5344CB8AC3E}">
        <p14:creationId xmlns:p14="http://schemas.microsoft.com/office/powerpoint/2010/main" val="4205947476"/>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8">
          <a:extLst>
            <a:ext uri="{FF2B5EF4-FFF2-40B4-BE49-F238E27FC236}">
              <a16:creationId xmlns:a16="http://schemas.microsoft.com/office/drawing/2014/main" id="{DEE7111E-681E-D9F3-5457-6E218C25D58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140CFE0-F603-677C-D427-A8A064A9F4FF}"/>
              </a:ext>
            </a:extLst>
          </p:cNvPr>
          <p:cNvPicPr>
            <a:picLocks noChangeAspect="1"/>
          </p:cNvPicPr>
          <p:nvPr/>
        </p:nvPicPr>
        <p:blipFill rotWithShape="1">
          <a:blip r:embed="rId3"/>
          <a:srcRect r="1330" b="27118"/>
          <a:stretch/>
        </p:blipFill>
        <p:spPr>
          <a:xfrm>
            <a:off x="226827" y="172339"/>
            <a:ext cx="8576570" cy="3563426"/>
          </a:xfrm>
          <a:prstGeom prst="rect">
            <a:avLst/>
          </a:prstGeom>
        </p:spPr>
      </p:pic>
      <p:grpSp>
        <p:nvGrpSpPr>
          <p:cNvPr id="1723" name="Google Shape;1723;p68">
            <a:extLst>
              <a:ext uri="{FF2B5EF4-FFF2-40B4-BE49-F238E27FC236}">
                <a16:creationId xmlns:a16="http://schemas.microsoft.com/office/drawing/2014/main" id="{7697DAC9-DDF5-A71B-B14D-91D6AC81B6DD}"/>
              </a:ext>
            </a:extLst>
          </p:cNvPr>
          <p:cNvGrpSpPr/>
          <p:nvPr/>
        </p:nvGrpSpPr>
        <p:grpSpPr>
          <a:xfrm>
            <a:off x="713184" y="4691184"/>
            <a:ext cx="7726459" cy="369843"/>
            <a:chOff x="713184" y="4691184"/>
            <a:chExt cx="7726459" cy="369843"/>
          </a:xfrm>
        </p:grpSpPr>
        <p:sp>
          <p:nvSpPr>
            <p:cNvPr id="1724" name="Google Shape;1724;p68">
              <a:extLst>
                <a:ext uri="{FF2B5EF4-FFF2-40B4-BE49-F238E27FC236}">
                  <a16:creationId xmlns:a16="http://schemas.microsoft.com/office/drawing/2014/main" id="{D7B11443-C951-C29A-8657-B69F6D5A3334}"/>
                </a:ext>
              </a:extLst>
            </p:cNvPr>
            <p:cNvSpPr/>
            <p:nvPr/>
          </p:nvSpPr>
          <p:spPr>
            <a:xfrm>
              <a:off x="713184" y="4691184"/>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sp>
        <p:sp>
          <p:nvSpPr>
            <p:cNvPr id="1725" name="Google Shape;1725;p68">
              <a:hlinkClick r:id="" action="ppaction://hlinkshowjump?jump=nextslide"/>
              <a:extLst>
                <a:ext uri="{FF2B5EF4-FFF2-40B4-BE49-F238E27FC236}">
                  <a16:creationId xmlns:a16="http://schemas.microsoft.com/office/drawing/2014/main" id="{978E5379-FDF0-597E-9350-B9AF72F9DB6A}"/>
                </a:ext>
              </a:extLst>
            </p:cNvPr>
            <p:cNvSpPr/>
            <p:nvPr/>
          </p:nvSpPr>
          <p:spPr>
            <a:xfrm>
              <a:off x="7976332"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68">
              <a:hlinkClick r:id="" action="ppaction://hlinkshowjump?jump=previousslide"/>
              <a:extLst>
                <a:ext uri="{FF2B5EF4-FFF2-40B4-BE49-F238E27FC236}">
                  <a16:creationId xmlns:a16="http://schemas.microsoft.com/office/drawing/2014/main" id="{A8AF3BFB-E410-F110-098E-7EC4B5C81EEF}"/>
                </a:ext>
              </a:extLst>
            </p:cNvPr>
            <p:cNvSpPr/>
            <p:nvPr/>
          </p:nvSpPr>
          <p:spPr>
            <a:xfrm flipH="1">
              <a:off x="833551"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68">
              <a:hlinkClick r:id="rId4" action="ppaction://hlinksldjump"/>
              <a:extLst>
                <a:ext uri="{FF2B5EF4-FFF2-40B4-BE49-F238E27FC236}">
                  <a16:creationId xmlns:a16="http://schemas.microsoft.com/office/drawing/2014/main" id="{1CA932E1-8F6C-44CD-A11E-D808170C7717}"/>
                </a:ext>
              </a:extLst>
            </p:cNvPr>
            <p:cNvSpPr/>
            <p:nvPr/>
          </p:nvSpPr>
          <p:spPr>
            <a:xfrm>
              <a:off x="4405006" y="4772876"/>
              <a:ext cx="235934" cy="204890"/>
            </a:xfrm>
            <a:custGeom>
              <a:avLst/>
              <a:gdLst/>
              <a:ahLst/>
              <a:cxnLst/>
              <a:rect l="l" t="t" r="r" b="b"/>
              <a:pathLst>
                <a:path w="12654" h="10989" extrusionOk="0">
                  <a:moveTo>
                    <a:pt x="1965" y="10656"/>
                  </a:moveTo>
                  <a:lnTo>
                    <a:pt x="2298" y="5428"/>
                  </a:lnTo>
                  <a:lnTo>
                    <a:pt x="0" y="5395"/>
                  </a:lnTo>
                  <a:lnTo>
                    <a:pt x="6593" y="0"/>
                  </a:lnTo>
                  <a:lnTo>
                    <a:pt x="12654" y="5595"/>
                  </a:lnTo>
                  <a:lnTo>
                    <a:pt x="10622" y="5528"/>
                  </a:lnTo>
                  <a:lnTo>
                    <a:pt x="10789" y="10889"/>
                  </a:lnTo>
                  <a:lnTo>
                    <a:pt x="7859" y="10889"/>
                  </a:lnTo>
                  <a:lnTo>
                    <a:pt x="7859" y="8026"/>
                  </a:lnTo>
                  <a:lnTo>
                    <a:pt x="5927" y="7959"/>
                  </a:lnTo>
                  <a:lnTo>
                    <a:pt x="5894" y="10989"/>
                  </a:lnTo>
                  <a:close/>
                </a:path>
              </a:pathLst>
            </a:custGeom>
            <a:noFill/>
            <a:ln w="19050" cap="flat" cmpd="sng">
              <a:solidFill>
                <a:schemeClr val="dk1"/>
              </a:solidFill>
              <a:prstDash val="solid"/>
              <a:round/>
              <a:headEnd type="none" w="med" len="med"/>
              <a:tailEnd type="none" w="med" len="med"/>
            </a:ln>
          </p:spPr>
        </p:sp>
      </p:gr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95CA9ED2-FEC1-A048-EF1C-B36CE22B3056}"/>
                  </a:ext>
                </a:extLst>
              </p14:cNvPr>
              <p14:cNvContentPartPr/>
              <p14:nvPr/>
            </p14:nvContentPartPr>
            <p14:xfrm>
              <a:off x="-482353" y="1232986"/>
              <a:ext cx="360" cy="360"/>
            </p14:xfrm>
          </p:contentPart>
        </mc:Choice>
        <mc:Fallback xmlns="">
          <p:pic>
            <p:nvPicPr>
              <p:cNvPr id="3" name="Ink 2">
                <a:extLst>
                  <a:ext uri="{FF2B5EF4-FFF2-40B4-BE49-F238E27FC236}">
                    <a16:creationId xmlns:a16="http://schemas.microsoft.com/office/drawing/2014/main" id="{95CA9ED2-FEC1-A048-EF1C-B36CE22B3056}"/>
                  </a:ext>
                </a:extLst>
              </p:cNvPr>
              <p:cNvPicPr/>
              <p:nvPr/>
            </p:nvPicPr>
            <p:blipFill>
              <a:blip r:embed="rId6"/>
              <a:stretch>
                <a:fillRect/>
              </a:stretch>
            </p:blipFill>
            <p:spPr>
              <a:xfrm>
                <a:off x="-488473" y="1226866"/>
                <a:ext cx="12600" cy="12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Ink 3">
                <a:extLst>
                  <a:ext uri="{FF2B5EF4-FFF2-40B4-BE49-F238E27FC236}">
                    <a16:creationId xmlns:a16="http://schemas.microsoft.com/office/drawing/2014/main" id="{C61E3CDA-FAA3-8570-6A1C-9253F84D26A9}"/>
                  </a:ext>
                </a:extLst>
              </p14:cNvPr>
              <p14:cNvContentPartPr/>
              <p14:nvPr/>
            </p14:nvContentPartPr>
            <p14:xfrm>
              <a:off x="-610153" y="510106"/>
              <a:ext cx="360" cy="360"/>
            </p14:xfrm>
          </p:contentPart>
        </mc:Choice>
        <mc:Fallback xmlns="">
          <p:pic>
            <p:nvPicPr>
              <p:cNvPr id="4" name="Ink 3">
                <a:extLst>
                  <a:ext uri="{FF2B5EF4-FFF2-40B4-BE49-F238E27FC236}">
                    <a16:creationId xmlns:a16="http://schemas.microsoft.com/office/drawing/2014/main" id="{C61E3CDA-FAA3-8570-6A1C-9253F84D26A9}"/>
                  </a:ext>
                </a:extLst>
              </p:cNvPr>
              <p:cNvPicPr/>
              <p:nvPr/>
            </p:nvPicPr>
            <p:blipFill>
              <a:blip r:embed="rId8"/>
              <a:stretch>
                <a:fillRect/>
              </a:stretch>
            </p:blipFill>
            <p:spPr>
              <a:xfrm>
                <a:off x="-619153" y="501106"/>
                <a:ext cx="18000" cy="18000"/>
              </a:xfrm>
              <a:prstGeom prst="rect">
                <a:avLst/>
              </a:prstGeom>
            </p:spPr>
          </p:pic>
        </mc:Fallback>
      </mc:AlternateContent>
      <p:sp>
        <p:nvSpPr>
          <p:cNvPr id="1719" name="Google Shape;1719;p68">
            <a:extLst>
              <a:ext uri="{FF2B5EF4-FFF2-40B4-BE49-F238E27FC236}">
                <a16:creationId xmlns:a16="http://schemas.microsoft.com/office/drawing/2014/main" id="{078FE826-4E62-549D-66B8-9AE5FE5D0F41}"/>
              </a:ext>
            </a:extLst>
          </p:cNvPr>
          <p:cNvSpPr/>
          <p:nvPr/>
        </p:nvSpPr>
        <p:spPr>
          <a:xfrm rot="5400000">
            <a:off x="1860100" y="2186913"/>
            <a:ext cx="1280455" cy="3097453"/>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721" name="Google Shape;1721;p68">
            <a:extLst>
              <a:ext uri="{FF2B5EF4-FFF2-40B4-BE49-F238E27FC236}">
                <a16:creationId xmlns:a16="http://schemas.microsoft.com/office/drawing/2014/main" id="{AFCC0C2E-D916-3BDF-4F9A-83044DFC029E}"/>
              </a:ext>
            </a:extLst>
          </p:cNvPr>
          <p:cNvSpPr txBox="1">
            <a:spLocks noGrp="1"/>
          </p:cNvSpPr>
          <p:nvPr>
            <p:ph type="ctrTitle"/>
          </p:nvPr>
        </p:nvSpPr>
        <p:spPr>
          <a:xfrm flipH="1">
            <a:off x="1177067" y="3560326"/>
            <a:ext cx="2646519" cy="378168"/>
          </a:xfrm>
          <a:prstGeom prst="rect">
            <a:avLst/>
          </a:prstGeom>
        </p:spPr>
        <p:txBody>
          <a:bodyPr spcFirstLastPara="1" wrap="square" lIns="91425" tIns="91425" rIns="91425" bIns="91425" anchor="ctr" anchorCtr="0">
            <a:noAutofit/>
          </a:bodyPr>
          <a:lstStyle/>
          <a:p>
            <a:pPr lvl="0" algn="ctr" rtl="0">
              <a:spcBef>
                <a:spcPts val="0"/>
              </a:spcBef>
              <a:spcAft>
                <a:spcPts val="0"/>
              </a:spcAft>
            </a:pPr>
            <a:r>
              <a:rPr lang="en-IN" sz="1400" dirty="0"/>
              <a:t>THEN YOU CAN TURN IN AND FINALLY CAN SUBMIT YOUR WORK  </a:t>
            </a:r>
            <a:endParaRPr sz="1400" dirty="0"/>
          </a:p>
        </p:txBody>
      </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74FA809E-648D-92F8-2422-9F9659C1D062}"/>
                  </a:ext>
                </a:extLst>
              </p14:cNvPr>
              <p14:cNvContentPartPr/>
              <p14:nvPr/>
            </p14:nvContentPartPr>
            <p14:xfrm>
              <a:off x="-496393" y="2189866"/>
              <a:ext cx="360" cy="360"/>
            </p14:xfrm>
          </p:contentPart>
        </mc:Choice>
        <mc:Fallback xmlns="">
          <p:pic>
            <p:nvPicPr>
              <p:cNvPr id="17" name="Ink 16">
                <a:extLst>
                  <a:ext uri="{FF2B5EF4-FFF2-40B4-BE49-F238E27FC236}">
                    <a16:creationId xmlns:a16="http://schemas.microsoft.com/office/drawing/2014/main" id="{74FA809E-648D-92F8-2422-9F9659C1D062}"/>
                  </a:ext>
                </a:extLst>
              </p:cNvPr>
              <p:cNvPicPr/>
              <p:nvPr/>
            </p:nvPicPr>
            <p:blipFill>
              <a:blip r:embed="rId10"/>
              <a:stretch>
                <a:fillRect/>
              </a:stretch>
            </p:blipFill>
            <p:spPr>
              <a:xfrm>
                <a:off x="-505393" y="218086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0F91F5A8-0878-66F5-E54B-7F3745BCD53D}"/>
                  </a:ext>
                </a:extLst>
              </p14:cNvPr>
              <p14:cNvContentPartPr/>
              <p14:nvPr/>
            </p14:nvContentPartPr>
            <p14:xfrm>
              <a:off x="-836953" y="2480386"/>
              <a:ext cx="360" cy="360"/>
            </p14:xfrm>
          </p:contentPart>
        </mc:Choice>
        <mc:Fallback xmlns="">
          <p:pic>
            <p:nvPicPr>
              <p:cNvPr id="23" name="Ink 22">
                <a:extLst>
                  <a:ext uri="{FF2B5EF4-FFF2-40B4-BE49-F238E27FC236}">
                    <a16:creationId xmlns:a16="http://schemas.microsoft.com/office/drawing/2014/main" id="{0F91F5A8-0878-66F5-E54B-7F3745BCD53D}"/>
                  </a:ext>
                </a:extLst>
              </p:cNvPr>
              <p:cNvPicPr/>
              <p:nvPr/>
            </p:nvPicPr>
            <p:blipFill>
              <a:blip r:embed="rId12"/>
              <a:stretch>
                <a:fillRect/>
              </a:stretch>
            </p:blipFill>
            <p:spPr>
              <a:xfrm>
                <a:off x="-845953" y="24713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a:extLst>
                  <a:ext uri="{FF2B5EF4-FFF2-40B4-BE49-F238E27FC236}">
                    <a16:creationId xmlns:a16="http://schemas.microsoft.com/office/drawing/2014/main" id="{2FBF35B2-52C5-EF6F-30B1-208E57AA53CD}"/>
                  </a:ext>
                </a:extLst>
              </p14:cNvPr>
              <p14:cNvContentPartPr/>
              <p14:nvPr/>
            </p14:nvContentPartPr>
            <p14:xfrm>
              <a:off x="3969047" y="2400826"/>
              <a:ext cx="3524040" cy="1008720"/>
            </p14:xfrm>
          </p:contentPart>
        </mc:Choice>
        <mc:Fallback xmlns="">
          <p:pic>
            <p:nvPicPr>
              <p:cNvPr id="5" name="Ink 4">
                <a:extLst>
                  <a:ext uri="{FF2B5EF4-FFF2-40B4-BE49-F238E27FC236}">
                    <a16:creationId xmlns:a16="http://schemas.microsoft.com/office/drawing/2014/main" id="{2FBF35B2-52C5-EF6F-30B1-208E57AA53CD}"/>
                  </a:ext>
                </a:extLst>
              </p:cNvPr>
              <p:cNvPicPr/>
              <p:nvPr/>
            </p:nvPicPr>
            <p:blipFill>
              <a:blip r:embed="rId14"/>
              <a:stretch>
                <a:fillRect/>
              </a:stretch>
            </p:blipFill>
            <p:spPr>
              <a:xfrm>
                <a:off x="3960407" y="2392186"/>
                <a:ext cx="3541680" cy="1026360"/>
              </a:xfrm>
              <a:prstGeom prst="rect">
                <a:avLst/>
              </a:prstGeom>
            </p:spPr>
          </p:pic>
        </mc:Fallback>
      </mc:AlternateContent>
      <p:grpSp>
        <p:nvGrpSpPr>
          <p:cNvPr id="8" name="Group 7">
            <a:extLst>
              <a:ext uri="{FF2B5EF4-FFF2-40B4-BE49-F238E27FC236}">
                <a16:creationId xmlns:a16="http://schemas.microsoft.com/office/drawing/2014/main" id="{EE329E6D-EAC4-D86A-6319-D89847B7C133}"/>
              </a:ext>
            </a:extLst>
          </p:cNvPr>
          <p:cNvGrpSpPr/>
          <p:nvPr/>
        </p:nvGrpSpPr>
        <p:grpSpPr>
          <a:xfrm>
            <a:off x="6953447" y="2253226"/>
            <a:ext cx="1264320" cy="473760"/>
            <a:chOff x="6953447" y="2253226"/>
            <a:chExt cx="1264320" cy="473760"/>
          </a:xfrm>
        </p:grpSpPr>
        <mc:AlternateContent xmlns:mc="http://schemas.openxmlformats.org/markup-compatibility/2006" xmlns:p14="http://schemas.microsoft.com/office/powerpoint/2010/main">
          <mc:Choice Requires="p14">
            <p:contentPart p14:bwMode="auto" r:id="rId15">
              <p14:nvContentPartPr>
                <p14:cNvPr id="6" name="Ink 5">
                  <a:extLst>
                    <a:ext uri="{FF2B5EF4-FFF2-40B4-BE49-F238E27FC236}">
                      <a16:creationId xmlns:a16="http://schemas.microsoft.com/office/drawing/2014/main" id="{43FEFEB4-250D-336B-1202-CDEB8D6F22FF}"/>
                    </a:ext>
                  </a:extLst>
                </p14:cNvPr>
                <p14:cNvContentPartPr/>
                <p14:nvPr/>
              </p14:nvContentPartPr>
              <p14:xfrm>
                <a:off x="6953447" y="2324866"/>
                <a:ext cx="554400" cy="402120"/>
              </p14:xfrm>
            </p:contentPart>
          </mc:Choice>
          <mc:Fallback xmlns="">
            <p:pic>
              <p:nvPicPr>
                <p:cNvPr id="6" name="Ink 5">
                  <a:extLst>
                    <a:ext uri="{FF2B5EF4-FFF2-40B4-BE49-F238E27FC236}">
                      <a16:creationId xmlns:a16="http://schemas.microsoft.com/office/drawing/2014/main" id="{43FEFEB4-250D-336B-1202-CDEB8D6F22FF}"/>
                    </a:ext>
                  </a:extLst>
                </p:cNvPr>
                <p:cNvPicPr/>
                <p:nvPr/>
              </p:nvPicPr>
              <p:blipFill>
                <a:blip r:embed="rId16"/>
                <a:stretch>
                  <a:fillRect/>
                </a:stretch>
              </p:blipFill>
              <p:spPr>
                <a:xfrm>
                  <a:off x="6944447" y="2315866"/>
                  <a:ext cx="57204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Ink 6">
                  <a:extLst>
                    <a:ext uri="{FF2B5EF4-FFF2-40B4-BE49-F238E27FC236}">
                      <a16:creationId xmlns:a16="http://schemas.microsoft.com/office/drawing/2014/main" id="{294034B5-F784-FEB2-F59C-8AB7EFEE32E0}"/>
                    </a:ext>
                  </a:extLst>
                </p14:cNvPr>
                <p14:cNvContentPartPr/>
                <p14:nvPr/>
              </p14:nvContentPartPr>
              <p14:xfrm>
                <a:off x="7534127" y="2253226"/>
                <a:ext cx="683640" cy="312120"/>
              </p14:xfrm>
            </p:contentPart>
          </mc:Choice>
          <mc:Fallback xmlns="">
            <p:pic>
              <p:nvPicPr>
                <p:cNvPr id="7" name="Ink 6">
                  <a:extLst>
                    <a:ext uri="{FF2B5EF4-FFF2-40B4-BE49-F238E27FC236}">
                      <a16:creationId xmlns:a16="http://schemas.microsoft.com/office/drawing/2014/main" id="{294034B5-F784-FEB2-F59C-8AB7EFEE32E0}"/>
                    </a:ext>
                  </a:extLst>
                </p:cNvPr>
                <p:cNvPicPr/>
                <p:nvPr/>
              </p:nvPicPr>
              <p:blipFill>
                <a:blip r:embed="rId18"/>
                <a:stretch>
                  <a:fillRect/>
                </a:stretch>
              </p:blipFill>
              <p:spPr>
                <a:xfrm>
                  <a:off x="7525127" y="2244226"/>
                  <a:ext cx="701280" cy="329760"/>
                </a:xfrm>
                <a:prstGeom prst="rect">
                  <a:avLst/>
                </a:prstGeom>
              </p:spPr>
            </p:pic>
          </mc:Fallback>
        </mc:AlternateContent>
      </p:grpSp>
    </p:spTree>
    <p:extLst>
      <p:ext uri="{BB962C8B-B14F-4D97-AF65-F5344CB8AC3E}">
        <p14:creationId xmlns:p14="http://schemas.microsoft.com/office/powerpoint/2010/main" val="359459168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8">
          <a:extLst>
            <a:ext uri="{FF2B5EF4-FFF2-40B4-BE49-F238E27FC236}">
              <a16:creationId xmlns:a16="http://schemas.microsoft.com/office/drawing/2014/main" id="{CE481F07-91AA-E2A7-13D0-A1B204E9442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990BDBD-E0EC-6DED-3E5B-2F5B10A9D23E}"/>
              </a:ext>
            </a:extLst>
          </p:cNvPr>
          <p:cNvPicPr>
            <a:picLocks noChangeAspect="1"/>
          </p:cNvPicPr>
          <p:nvPr/>
        </p:nvPicPr>
        <p:blipFill rotWithShape="1">
          <a:blip r:embed="rId3"/>
          <a:srcRect l="7798" t="7070" r="8531" b="28345"/>
          <a:stretch/>
        </p:blipFill>
        <p:spPr>
          <a:xfrm>
            <a:off x="788908" y="119767"/>
            <a:ext cx="7650735" cy="3321927"/>
          </a:xfrm>
          <a:prstGeom prst="rect">
            <a:avLst/>
          </a:prstGeom>
        </p:spPr>
      </p:pic>
      <p:grpSp>
        <p:nvGrpSpPr>
          <p:cNvPr id="1723" name="Google Shape;1723;p68">
            <a:extLst>
              <a:ext uri="{FF2B5EF4-FFF2-40B4-BE49-F238E27FC236}">
                <a16:creationId xmlns:a16="http://schemas.microsoft.com/office/drawing/2014/main" id="{8B57B4F1-26CD-5604-B7BE-844E902D51D3}"/>
              </a:ext>
            </a:extLst>
          </p:cNvPr>
          <p:cNvGrpSpPr/>
          <p:nvPr/>
        </p:nvGrpSpPr>
        <p:grpSpPr>
          <a:xfrm>
            <a:off x="713184" y="4691184"/>
            <a:ext cx="7726459" cy="369843"/>
            <a:chOff x="713184" y="4691184"/>
            <a:chExt cx="7726459" cy="369843"/>
          </a:xfrm>
        </p:grpSpPr>
        <p:sp>
          <p:nvSpPr>
            <p:cNvPr id="1724" name="Google Shape;1724;p68">
              <a:extLst>
                <a:ext uri="{FF2B5EF4-FFF2-40B4-BE49-F238E27FC236}">
                  <a16:creationId xmlns:a16="http://schemas.microsoft.com/office/drawing/2014/main" id="{72A01868-192F-69C7-752A-7960366F3750}"/>
                </a:ext>
              </a:extLst>
            </p:cNvPr>
            <p:cNvSpPr/>
            <p:nvPr/>
          </p:nvSpPr>
          <p:spPr>
            <a:xfrm>
              <a:off x="713184" y="4691184"/>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sp>
        <p:sp>
          <p:nvSpPr>
            <p:cNvPr id="1725" name="Google Shape;1725;p68">
              <a:hlinkClick r:id="" action="ppaction://hlinkshowjump?jump=nextslide"/>
              <a:extLst>
                <a:ext uri="{FF2B5EF4-FFF2-40B4-BE49-F238E27FC236}">
                  <a16:creationId xmlns:a16="http://schemas.microsoft.com/office/drawing/2014/main" id="{B5769580-1F29-C337-89AC-D4FBDCD906CC}"/>
                </a:ext>
              </a:extLst>
            </p:cNvPr>
            <p:cNvSpPr/>
            <p:nvPr/>
          </p:nvSpPr>
          <p:spPr>
            <a:xfrm>
              <a:off x="7976332"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68">
              <a:hlinkClick r:id="" action="ppaction://hlinkshowjump?jump=previousslide"/>
              <a:extLst>
                <a:ext uri="{FF2B5EF4-FFF2-40B4-BE49-F238E27FC236}">
                  <a16:creationId xmlns:a16="http://schemas.microsoft.com/office/drawing/2014/main" id="{1AECD39B-D1FA-BC22-02D3-8E25EC3E7237}"/>
                </a:ext>
              </a:extLst>
            </p:cNvPr>
            <p:cNvSpPr/>
            <p:nvPr/>
          </p:nvSpPr>
          <p:spPr>
            <a:xfrm flipH="1">
              <a:off x="833551"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68">
              <a:hlinkClick r:id="rId4" action="ppaction://hlinksldjump"/>
              <a:extLst>
                <a:ext uri="{FF2B5EF4-FFF2-40B4-BE49-F238E27FC236}">
                  <a16:creationId xmlns:a16="http://schemas.microsoft.com/office/drawing/2014/main" id="{CA1601BF-8B3D-D34D-BC31-5DA4F6EF9FFE}"/>
                </a:ext>
              </a:extLst>
            </p:cNvPr>
            <p:cNvSpPr/>
            <p:nvPr/>
          </p:nvSpPr>
          <p:spPr>
            <a:xfrm>
              <a:off x="4405006" y="4772876"/>
              <a:ext cx="235934" cy="204890"/>
            </a:xfrm>
            <a:custGeom>
              <a:avLst/>
              <a:gdLst/>
              <a:ahLst/>
              <a:cxnLst/>
              <a:rect l="l" t="t" r="r" b="b"/>
              <a:pathLst>
                <a:path w="12654" h="10989" extrusionOk="0">
                  <a:moveTo>
                    <a:pt x="1965" y="10656"/>
                  </a:moveTo>
                  <a:lnTo>
                    <a:pt x="2298" y="5428"/>
                  </a:lnTo>
                  <a:lnTo>
                    <a:pt x="0" y="5395"/>
                  </a:lnTo>
                  <a:lnTo>
                    <a:pt x="6593" y="0"/>
                  </a:lnTo>
                  <a:lnTo>
                    <a:pt x="12654" y="5595"/>
                  </a:lnTo>
                  <a:lnTo>
                    <a:pt x="10622" y="5528"/>
                  </a:lnTo>
                  <a:lnTo>
                    <a:pt x="10789" y="10889"/>
                  </a:lnTo>
                  <a:lnTo>
                    <a:pt x="7859" y="10889"/>
                  </a:lnTo>
                  <a:lnTo>
                    <a:pt x="7859" y="8026"/>
                  </a:lnTo>
                  <a:lnTo>
                    <a:pt x="5927" y="7959"/>
                  </a:lnTo>
                  <a:lnTo>
                    <a:pt x="5894" y="10989"/>
                  </a:lnTo>
                  <a:close/>
                </a:path>
              </a:pathLst>
            </a:custGeom>
            <a:noFill/>
            <a:ln w="19050" cap="flat" cmpd="sng">
              <a:solidFill>
                <a:schemeClr val="dk1"/>
              </a:solidFill>
              <a:prstDash val="solid"/>
              <a:round/>
              <a:headEnd type="none" w="med" len="med"/>
              <a:tailEnd type="none" w="med" len="med"/>
            </a:ln>
          </p:spPr>
        </p:sp>
      </p:gr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710EF96-43A2-E918-E97E-4C43580BE395}"/>
                  </a:ext>
                </a:extLst>
              </p14:cNvPr>
              <p14:cNvContentPartPr/>
              <p14:nvPr/>
            </p14:nvContentPartPr>
            <p14:xfrm>
              <a:off x="-482353" y="1232986"/>
              <a:ext cx="360" cy="360"/>
            </p14:xfrm>
          </p:contentPart>
        </mc:Choice>
        <mc:Fallback xmlns="">
          <p:pic>
            <p:nvPicPr>
              <p:cNvPr id="3" name="Ink 2">
                <a:extLst>
                  <a:ext uri="{FF2B5EF4-FFF2-40B4-BE49-F238E27FC236}">
                    <a16:creationId xmlns:a16="http://schemas.microsoft.com/office/drawing/2014/main" id="{2710EF96-43A2-E918-E97E-4C43580BE395}"/>
                  </a:ext>
                </a:extLst>
              </p:cNvPr>
              <p:cNvPicPr/>
              <p:nvPr/>
            </p:nvPicPr>
            <p:blipFill>
              <a:blip r:embed="rId6"/>
              <a:stretch>
                <a:fillRect/>
              </a:stretch>
            </p:blipFill>
            <p:spPr>
              <a:xfrm>
                <a:off x="-488473" y="1226866"/>
                <a:ext cx="12600" cy="12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Ink 3">
                <a:extLst>
                  <a:ext uri="{FF2B5EF4-FFF2-40B4-BE49-F238E27FC236}">
                    <a16:creationId xmlns:a16="http://schemas.microsoft.com/office/drawing/2014/main" id="{A9F8A521-9B2A-6EF5-4967-4311CBB23A13}"/>
                  </a:ext>
                </a:extLst>
              </p14:cNvPr>
              <p14:cNvContentPartPr/>
              <p14:nvPr/>
            </p14:nvContentPartPr>
            <p14:xfrm>
              <a:off x="-610153" y="510106"/>
              <a:ext cx="360" cy="360"/>
            </p14:xfrm>
          </p:contentPart>
        </mc:Choice>
        <mc:Fallback xmlns="">
          <p:pic>
            <p:nvPicPr>
              <p:cNvPr id="4" name="Ink 3">
                <a:extLst>
                  <a:ext uri="{FF2B5EF4-FFF2-40B4-BE49-F238E27FC236}">
                    <a16:creationId xmlns:a16="http://schemas.microsoft.com/office/drawing/2014/main" id="{A9F8A521-9B2A-6EF5-4967-4311CBB23A13}"/>
                  </a:ext>
                </a:extLst>
              </p:cNvPr>
              <p:cNvPicPr/>
              <p:nvPr/>
            </p:nvPicPr>
            <p:blipFill>
              <a:blip r:embed="rId8"/>
              <a:stretch>
                <a:fillRect/>
              </a:stretch>
            </p:blipFill>
            <p:spPr>
              <a:xfrm>
                <a:off x="-619153" y="501106"/>
                <a:ext cx="18000" cy="18000"/>
              </a:xfrm>
              <a:prstGeom prst="rect">
                <a:avLst/>
              </a:prstGeom>
            </p:spPr>
          </p:pic>
        </mc:Fallback>
      </mc:AlternateContent>
      <p:sp>
        <p:nvSpPr>
          <p:cNvPr id="1719" name="Google Shape;1719;p68">
            <a:extLst>
              <a:ext uri="{FF2B5EF4-FFF2-40B4-BE49-F238E27FC236}">
                <a16:creationId xmlns:a16="http://schemas.microsoft.com/office/drawing/2014/main" id="{C97CDA4E-A43B-A4A7-4747-55B448C9D204}"/>
              </a:ext>
            </a:extLst>
          </p:cNvPr>
          <p:cNvSpPr/>
          <p:nvPr/>
        </p:nvSpPr>
        <p:spPr>
          <a:xfrm rot="5400000">
            <a:off x="1860100" y="2186913"/>
            <a:ext cx="1280455" cy="3097453"/>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721" name="Google Shape;1721;p68">
            <a:extLst>
              <a:ext uri="{FF2B5EF4-FFF2-40B4-BE49-F238E27FC236}">
                <a16:creationId xmlns:a16="http://schemas.microsoft.com/office/drawing/2014/main" id="{22A480B0-8885-6CB7-E096-A8D5DEEA1990}"/>
              </a:ext>
            </a:extLst>
          </p:cNvPr>
          <p:cNvSpPr txBox="1">
            <a:spLocks noGrp="1"/>
          </p:cNvSpPr>
          <p:nvPr>
            <p:ph type="ctrTitle"/>
          </p:nvPr>
        </p:nvSpPr>
        <p:spPr>
          <a:xfrm flipH="1">
            <a:off x="1177067" y="3560326"/>
            <a:ext cx="2646519" cy="378168"/>
          </a:xfrm>
          <a:prstGeom prst="rect">
            <a:avLst/>
          </a:prstGeom>
        </p:spPr>
        <p:txBody>
          <a:bodyPr spcFirstLastPara="1" wrap="square" lIns="91425" tIns="91425" rIns="91425" bIns="91425" anchor="ctr" anchorCtr="0">
            <a:noAutofit/>
          </a:bodyPr>
          <a:lstStyle/>
          <a:p>
            <a:pPr lvl="0" algn="ctr" rtl="0">
              <a:spcBef>
                <a:spcPts val="0"/>
              </a:spcBef>
              <a:spcAft>
                <a:spcPts val="0"/>
              </a:spcAft>
            </a:pPr>
            <a:r>
              <a:rPr lang="en-IN" sz="1400" dirty="0"/>
              <a:t>NOW YOU CAN FINALLY , SUBMIT IT AND CONFIRM SUBMITITNG </a:t>
            </a:r>
            <a:endParaRPr sz="1400" dirty="0"/>
          </a:p>
        </p:txBody>
      </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44034DA4-93D9-D203-42D8-F2DB592A8A6D}"/>
                  </a:ext>
                </a:extLst>
              </p14:cNvPr>
              <p14:cNvContentPartPr/>
              <p14:nvPr/>
            </p14:nvContentPartPr>
            <p14:xfrm>
              <a:off x="-496393" y="2189866"/>
              <a:ext cx="360" cy="360"/>
            </p14:xfrm>
          </p:contentPart>
        </mc:Choice>
        <mc:Fallback xmlns="">
          <p:pic>
            <p:nvPicPr>
              <p:cNvPr id="17" name="Ink 16">
                <a:extLst>
                  <a:ext uri="{FF2B5EF4-FFF2-40B4-BE49-F238E27FC236}">
                    <a16:creationId xmlns:a16="http://schemas.microsoft.com/office/drawing/2014/main" id="{44034DA4-93D9-D203-42D8-F2DB592A8A6D}"/>
                  </a:ext>
                </a:extLst>
              </p:cNvPr>
              <p:cNvPicPr/>
              <p:nvPr/>
            </p:nvPicPr>
            <p:blipFill>
              <a:blip r:embed="rId10"/>
              <a:stretch>
                <a:fillRect/>
              </a:stretch>
            </p:blipFill>
            <p:spPr>
              <a:xfrm>
                <a:off x="-505393" y="218086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AD7376DF-1CE7-9AD7-0219-50484C3C5638}"/>
                  </a:ext>
                </a:extLst>
              </p14:cNvPr>
              <p14:cNvContentPartPr/>
              <p14:nvPr/>
            </p14:nvContentPartPr>
            <p14:xfrm>
              <a:off x="-836953" y="2480386"/>
              <a:ext cx="360" cy="360"/>
            </p14:xfrm>
          </p:contentPart>
        </mc:Choice>
        <mc:Fallback xmlns="">
          <p:pic>
            <p:nvPicPr>
              <p:cNvPr id="23" name="Ink 22">
                <a:extLst>
                  <a:ext uri="{FF2B5EF4-FFF2-40B4-BE49-F238E27FC236}">
                    <a16:creationId xmlns:a16="http://schemas.microsoft.com/office/drawing/2014/main" id="{AD7376DF-1CE7-9AD7-0219-50484C3C5638}"/>
                  </a:ext>
                </a:extLst>
              </p:cNvPr>
              <p:cNvPicPr/>
              <p:nvPr/>
            </p:nvPicPr>
            <p:blipFill>
              <a:blip r:embed="rId12"/>
              <a:stretch>
                <a:fillRect/>
              </a:stretch>
            </p:blipFill>
            <p:spPr>
              <a:xfrm>
                <a:off x="-845953" y="2471386"/>
                <a:ext cx="18000" cy="18000"/>
              </a:xfrm>
              <a:prstGeom prst="rect">
                <a:avLst/>
              </a:prstGeom>
            </p:spPr>
          </p:pic>
        </mc:Fallback>
      </mc:AlternateContent>
      <p:grpSp>
        <p:nvGrpSpPr>
          <p:cNvPr id="13" name="Group 12">
            <a:extLst>
              <a:ext uri="{FF2B5EF4-FFF2-40B4-BE49-F238E27FC236}">
                <a16:creationId xmlns:a16="http://schemas.microsoft.com/office/drawing/2014/main" id="{5DC0299B-2DB9-8ABF-7425-F01BBBE815A5}"/>
              </a:ext>
            </a:extLst>
          </p:cNvPr>
          <p:cNvGrpSpPr/>
          <p:nvPr/>
        </p:nvGrpSpPr>
        <p:grpSpPr>
          <a:xfrm>
            <a:off x="4103687" y="2827786"/>
            <a:ext cx="1606680" cy="595800"/>
            <a:chOff x="4103687" y="2827786"/>
            <a:chExt cx="1606680" cy="595800"/>
          </a:xfrm>
        </p:grpSpPr>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B92A2E80-FD6B-C476-1228-C85AF7E903EB}"/>
                    </a:ext>
                  </a:extLst>
                </p14:cNvPr>
                <p14:cNvContentPartPr/>
                <p14:nvPr/>
              </p14:nvContentPartPr>
              <p14:xfrm>
                <a:off x="4103687" y="2849026"/>
                <a:ext cx="1495800" cy="574560"/>
              </p14:xfrm>
            </p:contentPart>
          </mc:Choice>
          <mc:Fallback xmlns="">
            <p:pic>
              <p:nvPicPr>
                <p:cNvPr id="11" name="Ink 10">
                  <a:extLst>
                    <a:ext uri="{FF2B5EF4-FFF2-40B4-BE49-F238E27FC236}">
                      <a16:creationId xmlns:a16="http://schemas.microsoft.com/office/drawing/2014/main" id="{B92A2E80-FD6B-C476-1228-C85AF7E903EB}"/>
                    </a:ext>
                  </a:extLst>
                </p:cNvPr>
                <p:cNvPicPr/>
                <p:nvPr/>
              </p:nvPicPr>
              <p:blipFill>
                <a:blip r:embed="rId14"/>
                <a:stretch>
                  <a:fillRect/>
                </a:stretch>
              </p:blipFill>
              <p:spPr>
                <a:xfrm>
                  <a:off x="4095047" y="2840386"/>
                  <a:ext cx="151344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54F893E3-9410-F16A-A62E-27241D53E44E}"/>
                    </a:ext>
                  </a:extLst>
                </p14:cNvPr>
                <p14:cNvContentPartPr/>
                <p14:nvPr/>
              </p14:nvContentPartPr>
              <p14:xfrm>
                <a:off x="5422367" y="2827786"/>
                <a:ext cx="288000" cy="232560"/>
              </p14:xfrm>
            </p:contentPart>
          </mc:Choice>
          <mc:Fallback xmlns="">
            <p:pic>
              <p:nvPicPr>
                <p:cNvPr id="12" name="Ink 11">
                  <a:extLst>
                    <a:ext uri="{FF2B5EF4-FFF2-40B4-BE49-F238E27FC236}">
                      <a16:creationId xmlns:a16="http://schemas.microsoft.com/office/drawing/2014/main" id="{54F893E3-9410-F16A-A62E-27241D53E44E}"/>
                    </a:ext>
                  </a:extLst>
                </p:cNvPr>
                <p:cNvPicPr/>
                <p:nvPr/>
              </p:nvPicPr>
              <p:blipFill>
                <a:blip r:embed="rId16"/>
                <a:stretch>
                  <a:fillRect/>
                </a:stretch>
              </p:blipFill>
              <p:spPr>
                <a:xfrm>
                  <a:off x="5413367" y="2819146"/>
                  <a:ext cx="305640" cy="25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BC0B5F5F-4BC7-38DB-C318-30174D0CB4E8}"/>
                  </a:ext>
                </a:extLst>
              </p14:cNvPr>
              <p14:cNvContentPartPr/>
              <p14:nvPr/>
            </p14:nvContentPartPr>
            <p14:xfrm>
              <a:off x="-730393" y="2147386"/>
              <a:ext cx="360" cy="360"/>
            </p14:xfrm>
          </p:contentPart>
        </mc:Choice>
        <mc:Fallback xmlns="">
          <p:pic>
            <p:nvPicPr>
              <p:cNvPr id="14" name="Ink 13">
                <a:extLst>
                  <a:ext uri="{FF2B5EF4-FFF2-40B4-BE49-F238E27FC236}">
                    <a16:creationId xmlns:a16="http://schemas.microsoft.com/office/drawing/2014/main" id="{BC0B5F5F-4BC7-38DB-C318-30174D0CB4E8}"/>
                  </a:ext>
                </a:extLst>
              </p:cNvPr>
              <p:cNvPicPr/>
              <p:nvPr/>
            </p:nvPicPr>
            <p:blipFill>
              <a:blip r:embed="rId12"/>
              <a:stretch>
                <a:fillRect/>
              </a:stretch>
            </p:blipFill>
            <p:spPr>
              <a:xfrm>
                <a:off x="-739033" y="2138386"/>
                <a:ext cx="18000" cy="18000"/>
              </a:xfrm>
              <a:prstGeom prst="rect">
                <a:avLst/>
              </a:prstGeom>
            </p:spPr>
          </p:pic>
        </mc:Fallback>
      </mc:AlternateContent>
    </p:spTree>
    <p:extLst>
      <p:ext uri="{BB962C8B-B14F-4D97-AF65-F5344CB8AC3E}">
        <p14:creationId xmlns:p14="http://schemas.microsoft.com/office/powerpoint/2010/main" val="61210925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8">
          <a:extLst>
            <a:ext uri="{FF2B5EF4-FFF2-40B4-BE49-F238E27FC236}">
              <a16:creationId xmlns:a16="http://schemas.microsoft.com/office/drawing/2014/main" id="{990E6D8D-722F-CCFC-5C3F-A2E156AA4D0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F3317A6-EB3E-C6AC-5ECA-4647B8D63614}"/>
              </a:ext>
            </a:extLst>
          </p:cNvPr>
          <p:cNvPicPr>
            <a:picLocks noChangeAspect="1"/>
          </p:cNvPicPr>
          <p:nvPr/>
        </p:nvPicPr>
        <p:blipFill rotWithShape="1">
          <a:blip r:embed="rId3"/>
          <a:srcRect l="-1" r="-697" b="33602"/>
          <a:stretch/>
        </p:blipFill>
        <p:spPr>
          <a:xfrm>
            <a:off x="255180" y="250388"/>
            <a:ext cx="8533681" cy="3165127"/>
          </a:xfrm>
          <a:prstGeom prst="rect">
            <a:avLst/>
          </a:prstGeom>
        </p:spPr>
      </p:pic>
      <p:grpSp>
        <p:nvGrpSpPr>
          <p:cNvPr id="1723" name="Google Shape;1723;p68">
            <a:extLst>
              <a:ext uri="{FF2B5EF4-FFF2-40B4-BE49-F238E27FC236}">
                <a16:creationId xmlns:a16="http://schemas.microsoft.com/office/drawing/2014/main" id="{0430F559-C0E7-BAFD-A4A8-69106BC40879}"/>
              </a:ext>
            </a:extLst>
          </p:cNvPr>
          <p:cNvGrpSpPr/>
          <p:nvPr/>
        </p:nvGrpSpPr>
        <p:grpSpPr>
          <a:xfrm>
            <a:off x="713184" y="4691184"/>
            <a:ext cx="7726459" cy="369843"/>
            <a:chOff x="713184" y="4691184"/>
            <a:chExt cx="7726459" cy="369843"/>
          </a:xfrm>
        </p:grpSpPr>
        <p:sp>
          <p:nvSpPr>
            <p:cNvPr id="1724" name="Google Shape;1724;p68">
              <a:extLst>
                <a:ext uri="{FF2B5EF4-FFF2-40B4-BE49-F238E27FC236}">
                  <a16:creationId xmlns:a16="http://schemas.microsoft.com/office/drawing/2014/main" id="{00028FC4-896A-FE9F-4396-E5F7A146860E}"/>
                </a:ext>
              </a:extLst>
            </p:cNvPr>
            <p:cNvSpPr/>
            <p:nvPr/>
          </p:nvSpPr>
          <p:spPr>
            <a:xfrm>
              <a:off x="713184" y="4691184"/>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sp>
        <p:sp>
          <p:nvSpPr>
            <p:cNvPr id="1725" name="Google Shape;1725;p68">
              <a:hlinkClick r:id="" action="ppaction://hlinkshowjump?jump=nextslide"/>
              <a:extLst>
                <a:ext uri="{FF2B5EF4-FFF2-40B4-BE49-F238E27FC236}">
                  <a16:creationId xmlns:a16="http://schemas.microsoft.com/office/drawing/2014/main" id="{A2771656-B4EF-3F22-64FE-014B32BD8A36}"/>
                </a:ext>
              </a:extLst>
            </p:cNvPr>
            <p:cNvSpPr/>
            <p:nvPr/>
          </p:nvSpPr>
          <p:spPr>
            <a:xfrm>
              <a:off x="7976332"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68">
              <a:hlinkClick r:id="" action="ppaction://hlinkshowjump?jump=previousslide"/>
              <a:extLst>
                <a:ext uri="{FF2B5EF4-FFF2-40B4-BE49-F238E27FC236}">
                  <a16:creationId xmlns:a16="http://schemas.microsoft.com/office/drawing/2014/main" id="{08E0902E-40E5-7DF3-36A1-44D39F7AE074}"/>
                </a:ext>
              </a:extLst>
            </p:cNvPr>
            <p:cNvSpPr/>
            <p:nvPr/>
          </p:nvSpPr>
          <p:spPr>
            <a:xfrm flipH="1">
              <a:off x="833551"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68">
              <a:hlinkClick r:id="rId4" action="ppaction://hlinksldjump"/>
              <a:extLst>
                <a:ext uri="{FF2B5EF4-FFF2-40B4-BE49-F238E27FC236}">
                  <a16:creationId xmlns:a16="http://schemas.microsoft.com/office/drawing/2014/main" id="{FA15F924-72CD-E6EA-572B-C4E1070DBADD}"/>
                </a:ext>
              </a:extLst>
            </p:cNvPr>
            <p:cNvSpPr/>
            <p:nvPr/>
          </p:nvSpPr>
          <p:spPr>
            <a:xfrm>
              <a:off x="4405006" y="4772876"/>
              <a:ext cx="235934" cy="204890"/>
            </a:xfrm>
            <a:custGeom>
              <a:avLst/>
              <a:gdLst/>
              <a:ahLst/>
              <a:cxnLst/>
              <a:rect l="l" t="t" r="r" b="b"/>
              <a:pathLst>
                <a:path w="12654" h="10989" extrusionOk="0">
                  <a:moveTo>
                    <a:pt x="1965" y="10656"/>
                  </a:moveTo>
                  <a:lnTo>
                    <a:pt x="2298" y="5428"/>
                  </a:lnTo>
                  <a:lnTo>
                    <a:pt x="0" y="5395"/>
                  </a:lnTo>
                  <a:lnTo>
                    <a:pt x="6593" y="0"/>
                  </a:lnTo>
                  <a:lnTo>
                    <a:pt x="12654" y="5595"/>
                  </a:lnTo>
                  <a:lnTo>
                    <a:pt x="10622" y="5528"/>
                  </a:lnTo>
                  <a:lnTo>
                    <a:pt x="10789" y="10889"/>
                  </a:lnTo>
                  <a:lnTo>
                    <a:pt x="7859" y="10889"/>
                  </a:lnTo>
                  <a:lnTo>
                    <a:pt x="7859" y="8026"/>
                  </a:lnTo>
                  <a:lnTo>
                    <a:pt x="5927" y="7959"/>
                  </a:lnTo>
                  <a:lnTo>
                    <a:pt x="5894" y="10989"/>
                  </a:lnTo>
                  <a:close/>
                </a:path>
              </a:pathLst>
            </a:custGeom>
            <a:noFill/>
            <a:ln w="19050" cap="flat" cmpd="sng">
              <a:solidFill>
                <a:schemeClr val="dk1"/>
              </a:solidFill>
              <a:prstDash val="solid"/>
              <a:round/>
              <a:headEnd type="none" w="med" len="med"/>
              <a:tailEnd type="none" w="med" len="med"/>
            </a:ln>
          </p:spPr>
        </p:sp>
      </p:gr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CC5DC9FB-6905-37F5-0CFB-6EC7FD537049}"/>
                  </a:ext>
                </a:extLst>
              </p14:cNvPr>
              <p14:cNvContentPartPr/>
              <p14:nvPr/>
            </p14:nvContentPartPr>
            <p14:xfrm>
              <a:off x="-482353" y="1232986"/>
              <a:ext cx="360" cy="360"/>
            </p14:xfrm>
          </p:contentPart>
        </mc:Choice>
        <mc:Fallback xmlns="">
          <p:pic>
            <p:nvPicPr>
              <p:cNvPr id="3" name="Ink 2">
                <a:extLst>
                  <a:ext uri="{FF2B5EF4-FFF2-40B4-BE49-F238E27FC236}">
                    <a16:creationId xmlns:a16="http://schemas.microsoft.com/office/drawing/2014/main" id="{CC5DC9FB-6905-37F5-0CFB-6EC7FD537049}"/>
                  </a:ext>
                </a:extLst>
              </p:cNvPr>
              <p:cNvPicPr/>
              <p:nvPr/>
            </p:nvPicPr>
            <p:blipFill>
              <a:blip r:embed="rId6"/>
              <a:stretch>
                <a:fillRect/>
              </a:stretch>
            </p:blipFill>
            <p:spPr>
              <a:xfrm>
                <a:off x="-488473" y="1226866"/>
                <a:ext cx="12600" cy="12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Ink 3">
                <a:extLst>
                  <a:ext uri="{FF2B5EF4-FFF2-40B4-BE49-F238E27FC236}">
                    <a16:creationId xmlns:a16="http://schemas.microsoft.com/office/drawing/2014/main" id="{95096F77-F8EB-58BF-35B8-0DF41C47EA3B}"/>
                  </a:ext>
                </a:extLst>
              </p14:cNvPr>
              <p14:cNvContentPartPr/>
              <p14:nvPr/>
            </p14:nvContentPartPr>
            <p14:xfrm>
              <a:off x="-610153" y="510106"/>
              <a:ext cx="360" cy="360"/>
            </p14:xfrm>
          </p:contentPart>
        </mc:Choice>
        <mc:Fallback xmlns="">
          <p:pic>
            <p:nvPicPr>
              <p:cNvPr id="4" name="Ink 3">
                <a:extLst>
                  <a:ext uri="{FF2B5EF4-FFF2-40B4-BE49-F238E27FC236}">
                    <a16:creationId xmlns:a16="http://schemas.microsoft.com/office/drawing/2014/main" id="{95096F77-F8EB-58BF-35B8-0DF41C47EA3B}"/>
                  </a:ext>
                </a:extLst>
              </p:cNvPr>
              <p:cNvPicPr/>
              <p:nvPr/>
            </p:nvPicPr>
            <p:blipFill>
              <a:blip r:embed="rId8"/>
              <a:stretch>
                <a:fillRect/>
              </a:stretch>
            </p:blipFill>
            <p:spPr>
              <a:xfrm>
                <a:off x="-619153" y="501106"/>
                <a:ext cx="18000" cy="18000"/>
              </a:xfrm>
              <a:prstGeom prst="rect">
                <a:avLst/>
              </a:prstGeom>
            </p:spPr>
          </p:pic>
        </mc:Fallback>
      </mc:AlternateContent>
      <p:sp>
        <p:nvSpPr>
          <p:cNvPr id="1719" name="Google Shape;1719;p68">
            <a:extLst>
              <a:ext uri="{FF2B5EF4-FFF2-40B4-BE49-F238E27FC236}">
                <a16:creationId xmlns:a16="http://schemas.microsoft.com/office/drawing/2014/main" id="{5C7A86DC-0D48-4835-527B-459A091D15E2}"/>
              </a:ext>
            </a:extLst>
          </p:cNvPr>
          <p:cNvSpPr/>
          <p:nvPr/>
        </p:nvSpPr>
        <p:spPr>
          <a:xfrm rot="5400000">
            <a:off x="1734996" y="2030687"/>
            <a:ext cx="1886611" cy="3453406"/>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721" name="Google Shape;1721;p68">
            <a:extLst>
              <a:ext uri="{FF2B5EF4-FFF2-40B4-BE49-F238E27FC236}">
                <a16:creationId xmlns:a16="http://schemas.microsoft.com/office/drawing/2014/main" id="{844B275C-4465-F9F2-F752-ABC1856E15AE}"/>
              </a:ext>
            </a:extLst>
          </p:cNvPr>
          <p:cNvSpPr txBox="1">
            <a:spLocks noGrp="1"/>
          </p:cNvSpPr>
          <p:nvPr>
            <p:ph type="ctrTitle"/>
          </p:nvPr>
        </p:nvSpPr>
        <p:spPr>
          <a:xfrm flipH="1">
            <a:off x="1177067" y="3560326"/>
            <a:ext cx="2646519" cy="378168"/>
          </a:xfrm>
          <a:prstGeom prst="rect">
            <a:avLst/>
          </a:prstGeom>
        </p:spPr>
        <p:txBody>
          <a:bodyPr spcFirstLastPara="1" wrap="square" lIns="91425" tIns="91425" rIns="91425" bIns="91425" anchor="ctr" anchorCtr="0">
            <a:noAutofit/>
          </a:bodyPr>
          <a:lstStyle/>
          <a:p>
            <a:pPr lvl="0" algn="ctr" rtl="0">
              <a:spcBef>
                <a:spcPts val="0"/>
              </a:spcBef>
              <a:spcAft>
                <a:spcPts val="0"/>
              </a:spcAft>
            </a:pPr>
            <a:r>
              <a:rPr lang="en-IN" sz="1400" dirty="0"/>
              <a:t>NOW ITS SUBMITTED , YOU HAVE THE OPTION TO UNSUBMIT IT BUT PLEASE NOTE , YOU CANT UPLOAD YOUR ASSIGNMENT AFTER THE DUE DATE IS GONE </a:t>
            </a:r>
            <a:endParaRPr sz="1400" dirty="0"/>
          </a:p>
        </p:txBody>
      </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2DEC31E3-ECE3-99B2-BBCD-4BDD38039BAD}"/>
                  </a:ext>
                </a:extLst>
              </p14:cNvPr>
              <p14:cNvContentPartPr/>
              <p14:nvPr/>
            </p14:nvContentPartPr>
            <p14:xfrm>
              <a:off x="-496393" y="2189866"/>
              <a:ext cx="360" cy="360"/>
            </p14:xfrm>
          </p:contentPart>
        </mc:Choice>
        <mc:Fallback xmlns="">
          <p:pic>
            <p:nvPicPr>
              <p:cNvPr id="17" name="Ink 16">
                <a:extLst>
                  <a:ext uri="{FF2B5EF4-FFF2-40B4-BE49-F238E27FC236}">
                    <a16:creationId xmlns:a16="http://schemas.microsoft.com/office/drawing/2014/main" id="{2DEC31E3-ECE3-99B2-BBCD-4BDD38039BAD}"/>
                  </a:ext>
                </a:extLst>
              </p:cNvPr>
              <p:cNvPicPr/>
              <p:nvPr/>
            </p:nvPicPr>
            <p:blipFill>
              <a:blip r:embed="rId10"/>
              <a:stretch>
                <a:fillRect/>
              </a:stretch>
            </p:blipFill>
            <p:spPr>
              <a:xfrm>
                <a:off x="-505393" y="218086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AB525B85-5833-EB94-6067-BDA141E3B66E}"/>
                  </a:ext>
                </a:extLst>
              </p14:cNvPr>
              <p14:cNvContentPartPr/>
              <p14:nvPr/>
            </p14:nvContentPartPr>
            <p14:xfrm>
              <a:off x="-836953" y="2480386"/>
              <a:ext cx="360" cy="360"/>
            </p14:xfrm>
          </p:contentPart>
        </mc:Choice>
        <mc:Fallback xmlns="">
          <p:pic>
            <p:nvPicPr>
              <p:cNvPr id="23" name="Ink 22">
                <a:extLst>
                  <a:ext uri="{FF2B5EF4-FFF2-40B4-BE49-F238E27FC236}">
                    <a16:creationId xmlns:a16="http://schemas.microsoft.com/office/drawing/2014/main" id="{AB525B85-5833-EB94-6067-BDA141E3B66E}"/>
                  </a:ext>
                </a:extLst>
              </p:cNvPr>
              <p:cNvPicPr/>
              <p:nvPr/>
            </p:nvPicPr>
            <p:blipFill>
              <a:blip r:embed="rId12"/>
              <a:stretch>
                <a:fillRect/>
              </a:stretch>
            </p:blipFill>
            <p:spPr>
              <a:xfrm>
                <a:off x="-845953" y="24713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B2ABE679-830F-1506-0AA1-DFC141A2FCC2}"/>
                  </a:ext>
                </a:extLst>
              </p14:cNvPr>
              <p14:cNvContentPartPr/>
              <p14:nvPr/>
            </p14:nvContentPartPr>
            <p14:xfrm>
              <a:off x="-730393" y="2147386"/>
              <a:ext cx="360" cy="360"/>
            </p14:xfrm>
          </p:contentPart>
        </mc:Choice>
        <mc:Fallback xmlns="">
          <p:pic>
            <p:nvPicPr>
              <p:cNvPr id="14" name="Ink 13">
                <a:extLst>
                  <a:ext uri="{FF2B5EF4-FFF2-40B4-BE49-F238E27FC236}">
                    <a16:creationId xmlns:a16="http://schemas.microsoft.com/office/drawing/2014/main" id="{B2ABE679-830F-1506-0AA1-DFC141A2FCC2}"/>
                  </a:ext>
                </a:extLst>
              </p:cNvPr>
              <p:cNvPicPr/>
              <p:nvPr/>
            </p:nvPicPr>
            <p:blipFill>
              <a:blip r:embed="rId12"/>
              <a:stretch>
                <a:fillRect/>
              </a:stretch>
            </p:blipFill>
            <p:spPr>
              <a:xfrm>
                <a:off x="-739393" y="2138386"/>
                <a:ext cx="18000" cy="18000"/>
              </a:xfrm>
              <a:prstGeom prst="rect">
                <a:avLst/>
              </a:prstGeom>
            </p:spPr>
          </p:pic>
        </mc:Fallback>
      </mc:AlternateContent>
      <p:grpSp>
        <p:nvGrpSpPr>
          <p:cNvPr id="7" name="Group 6">
            <a:extLst>
              <a:ext uri="{FF2B5EF4-FFF2-40B4-BE49-F238E27FC236}">
                <a16:creationId xmlns:a16="http://schemas.microsoft.com/office/drawing/2014/main" id="{73BE3F2F-B109-387D-9116-4ED852B65BE6}"/>
              </a:ext>
            </a:extLst>
          </p:cNvPr>
          <p:cNvGrpSpPr/>
          <p:nvPr/>
        </p:nvGrpSpPr>
        <p:grpSpPr>
          <a:xfrm>
            <a:off x="4061207" y="1984666"/>
            <a:ext cx="3054600" cy="1290240"/>
            <a:chOff x="4061207" y="1984666"/>
            <a:chExt cx="3054600" cy="1290240"/>
          </a:xfrm>
        </p:grpSpPr>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A54D0A08-9D1E-D39A-A8C1-1D183A53ACD9}"/>
                    </a:ext>
                  </a:extLst>
                </p14:cNvPr>
                <p14:cNvContentPartPr/>
                <p14:nvPr/>
              </p14:nvContentPartPr>
              <p14:xfrm>
                <a:off x="4061207" y="2033986"/>
                <a:ext cx="2786400" cy="1240920"/>
              </p14:xfrm>
            </p:contentPart>
          </mc:Choice>
          <mc:Fallback xmlns="">
            <p:pic>
              <p:nvPicPr>
                <p:cNvPr id="5" name="Ink 4">
                  <a:extLst>
                    <a:ext uri="{FF2B5EF4-FFF2-40B4-BE49-F238E27FC236}">
                      <a16:creationId xmlns:a16="http://schemas.microsoft.com/office/drawing/2014/main" id="{A54D0A08-9D1E-D39A-A8C1-1D183A53ACD9}"/>
                    </a:ext>
                  </a:extLst>
                </p:cNvPr>
                <p:cNvPicPr/>
                <p:nvPr/>
              </p:nvPicPr>
              <p:blipFill>
                <a:blip r:embed="rId15"/>
                <a:stretch>
                  <a:fillRect/>
                </a:stretch>
              </p:blipFill>
              <p:spPr>
                <a:xfrm>
                  <a:off x="4052567" y="2025346"/>
                  <a:ext cx="2804040" cy="1258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 name="Ink 5">
                  <a:extLst>
                    <a:ext uri="{FF2B5EF4-FFF2-40B4-BE49-F238E27FC236}">
                      <a16:creationId xmlns:a16="http://schemas.microsoft.com/office/drawing/2014/main" id="{180AECE7-CCD6-3ED2-4A4B-D238623FF818}"/>
                    </a:ext>
                  </a:extLst>
                </p14:cNvPr>
                <p14:cNvContentPartPr/>
                <p14:nvPr/>
              </p14:nvContentPartPr>
              <p14:xfrm>
                <a:off x="6761927" y="1984666"/>
                <a:ext cx="353880" cy="353520"/>
              </p14:xfrm>
            </p:contentPart>
          </mc:Choice>
          <mc:Fallback xmlns="">
            <p:pic>
              <p:nvPicPr>
                <p:cNvPr id="6" name="Ink 5">
                  <a:extLst>
                    <a:ext uri="{FF2B5EF4-FFF2-40B4-BE49-F238E27FC236}">
                      <a16:creationId xmlns:a16="http://schemas.microsoft.com/office/drawing/2014/main" id="{180AECE7-CCD6-3ED2-4A4B-D238623FF818}"/>
                    </a:ext>
                  </a:extLst>
                </p:cNvPr>
                <p:cNvPicPr/>
                <p:nvPr/>
              </p:nvPicPr>
              <p:blipFill>
                <a:blip r:embed="rId17"/>
                <a:stretch>
                  <a:fillRect/>
                </a:stretch>
              </p:blipFill>
              <p:spPr>
                <a:xfrm>
                  <a:off x="6753287" y="1975666"/>
                  <a:ext cx="371520" cy="371160"/>
                </a:xfrm>
                <a:prstGeom prst="rect">
                  <a:avLst/>
                </a:prstGeom>
              </p:spPr>
            </p:pic>
          </mc:Fallback>
        </mc:AlternateContent>
      </p:grpSp>
    </p:spTree>
    <p:extLst>
      <p:ext uri="{BB962C8B-B14F-4D97-AF65-F5344CB8AC3E}">
        <p14:creationId xmlns:p14="http://schemas.microsoft.com/office/powerpoint/2010/main" val="1285162684"/>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8">
          <a:extLst>
            <a:ext uri="{FF2B5EF4-FFF2-40B4-BE49-F238E27FC236}">
              <a16:creationId xmlns:a16="http://schemas.microsoft.com/office/drawing/2014/main" id="{1CDB9519-3AFD-0B37-3FA3-17914CEF968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8600ADE-F484-6D4D-3614-03CF0B08F37A}"/>
              </a:ext>
            </a:extLst>
          </p:cNvPr>
          <p:cNvPicPr>
            <a:picLocks noChangeAspect="1"/>
          </p:cNvPicPr>
          <p:nvPr/>
        </p:nvPicPr>
        <p:blipFill rotWithShape="1">
          <a:blip r:embed="rId3"/>
          <a:srcRect r="5294" b="20503"/>
          <a:stretch/>
        </p:blipFill>
        <p:spPr>
          <a:xfrm>
            <a:off x="298968" y="84756"/>
            <a:ext cx="8212073" cy="3877493"/>
          </a:xfrm>
          <a:prstGeom prst="rect">
            <a:avLst/>
          </a:prstGeom>
        </p:spPr>
      </p:pic>
      <p:grpSp>
        <p:nvGrpSpPr>
          <p:cNvPr id="1723" name="Google Shape;1723;p68">
            <a:extLst>
              <a:ext uri="{FF2B5EF4-FFF2-40B4-BE49-F238E27FC236}">
                <a16:creationId xmlns:a16="http://schemas.microsoft.com/office/drawing/2014/main" id="{801245A7-E6DB-6510-9CE9-7DB7FC717543}"/>
              </a:ext>
            </a:extLst>
          </p:cNvPr>
          <p:cNvGrpSpPr/>
          <p:nvPr/>
        </p:nvGrpSpPr>
        <p:grpSpPr>
          <a:xfrm>
            <a:off x="713184" y="4691184"/>
            <a:ext cx="7726459" cy="369843"/>
            <a:chOff x="713184" y="4691184"/>
            <a:chExt cx="7726459" cy="369843"/>
          </a:xfrm>
        </p:grpSpPr>
        <p:sp>
          <p:nvSpPr>
            <p:cNvPr id="1724" name="Google Shape;1724;p68">
              <a:extLst>
                <a:ext uri="{FF2B5EF4-FFF2-40B4-BE49-F238E27FC236}">
                  <a16:creationId xmlns:a16="http://schemas.microsoft.com/office/drawing/2014/main" id="{698303A8-D444-83F7-7164-D2D6B98D4759}"/>
                </a:ext>
              </a:extLst>
            </p:cNvPr>
            <p:cNvSpPr/>
            <p:nvPr/>
          </p:nvSpPr>
          <p:spPr>
            <a:xfrm>
              <a:off x="713184" y="4691184"/>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sp>
        <p:sp>
          <p:nvSpPr>
            <p:cNvPr id="1725" name="Google Shape;1725;p68">
              <a:hlinkClick r:id="" action="ppaction://hlinkshowjump?jump=nextslide"/>
              <a:extLst>
                <a:ext uri="{FF2B5EF4-FFF2-40B4-BE49-F238E27FC236}">
                  <a16:creationId xmlns:a16="http://schemas.microsoft.com/office/drawing/2014/main" id="{6CA67851-5C0F-E8DF-BE0E-E10638684279}"/>
                </a:ext>
              </a:extLst>
            </p:cNvPr>
            <p:cNvSpPr/>
            <p:nvPr/>
          </p:nvSpPr>
          <p:spPr>
            <a:xfrm>
              <a:off x="7976332"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68">
              <a:hlinkClick r:id="" action="ppaction://hlinkshowjump?jump=previousslide"/>
              <a:extLst>
                <a:ext uri="{FF2B5EF4-FFF2-40B4-BE49-F238E27FC236}">
                  <a16:creationId xmlns:a16="http://schemas.microsoft.com/office/drawing/2014/main" id="{71AD1C03-D117-8F10-25C5-5B1E42A3B33B}"/>
                </a:ext>
              </a:extLst>
            </p:cNvPr>
            <p:cNvSpPr/>
            <p:nvPr/>
          </p:nvSpPr>
          <p:spPr>
            <a:xfrm flipH="1">
              <a:off x="833551"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68">
              <a:hlinkClick r:id="" action="ppaction://noaction"/>
              <a:extLst>
                <a:ext uri="{FF2B5EF4-FFF2-40B4-BE49-F238E27FC236}">
                  <a16:creationId xmlns:a16="http://schemas.microsoft.com/office/drawing/2014/main" id="{A5E9445D-7AC3-1E58-6C61-98736A68DFB8}"/>
                </a:ext>
              </a:extLst>
            </p:cNvPr>
            <p:cNvSpPr/>
            <p:nvPr/>
          </p:nvSpPr>
          <p:spPr>
            <a:xfrm>
              <a:off x="4405006" y="4772876"/>
              <a:ext cx="235934" cy="204890"/>
            </a:xfrm>
            <a:custGeom>
              <a:avLst/>
              <a:gdLst/>
              <a:ahLst/>
              <a:cxnLst/>
              <a:rect l="l" t="t" r="r" b="b"/>
              <a:pathLst>
                <a:path w="12654" h="10989" extrusionOk="0">
                  <a:moveTo>
                    <a:pt x="1965" y="10656"/>
                  </a:moveTo>
                  <a:lnTo>
                    <a:pt x="2298" y="5428"/>
                  </a:lnTo>
                  <a:lnTo>
                    <a:pt x="0" y="5395"/>
                  </a:lnTo>
                  <a:lnTo>
                    <a:pt x="6593" y="0"/>
                  </a:lnTo>
                  <a:lnTo>
                    <a:pt x="12654" y="5595"/>
                  </a:lnTo>
                  <a:lnTo>
                    <a:pt x="10622" y="5528"/>
                  </a:lnTo>
                  <a:lnTo>
                    <a:pt x="10789" y="10889"/>
                  </a:lnTo>
                  <a:lnTo>
                    <a:pt x="7859" y="10889"/>
                  </a:lnTo>
                  <a:lnTo>
                    <a:pt x="7859" y="8026"/>
                  </a:lnTo>
                  <a:lnTo>
                    <a:pt x="5927" y="7959"/>
                  </a:lnTo>
                  <a:lnTo>
                    <a:pt x="5894" y="10989"/>
                  </a:lnTo>
                  <a:close/>
                </a:path>
              </a:pathLst>
            </a:custGeom>
            <a:noFill/>
            <a:ln w="19050" cap="flat" cmpd="sng">
              <a:solidFill>
                <a:schemeClr val="dk1"/>
              </a:solidFill>
              <a:prstDash val="solid"/>
              <a:round/>
              <a:headEnd type="none" w="med" len="med"/>
              <a:tailEnd type="none" w="med" len="med"/>
            </a:ln>
          </p:spPr>
        </p:sp>
      </p:grpSp>
      <p:sp>
        <p:nvSpPr>
          <p:cNvPr id="1719" name="Google Shape;1719;p68">
            <a:extLst>
              <a:ext uri="{FF2B5EF4-FFF2-40B4-BE49-F238E27FC236}">
                <a16:creationId xmlns:a16="http://schemas.microsoft.com/office/drawing/2014/main" id="{7A753C1D-6349-2BC2-7B52-9D925241750E}"/>
              </a:ext>
            </a:extLst>
          </p:cNvPr>
          <p:cNvSpPr/>
          <p:nvPr/>
        </p:nvSpPr>
        <p:spPr>
          <a:xfrm rot="5400000">
            <a:off x="1938997" y="2365405"/>
            <a:ext cx="1347893" cy="3322689"/>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721" name="Google Shape;1721;p68">
            <a:extLst>
              <a:ext uri="{FF2B5EF4-FFF2-40B4-BE49-F238E27FC236}">
                <a16:creationId xmlns:a16="http://schemas.microsoft.com/office/drawing/2014/main" id="{69EBEAF8-BAA2-680D-B62E-35DC9B89DEDB}"/>
              </a:ext>
            </a:extLst>
          </p:cNvPr>
          <p:cNvSpPr txBox="1">
            <a:spLocks noGrp="1"/>
          </p:cNvSpPr>
          <p:nvPr>
            <p:ph type="ctrTitle"/>
          </p:nvPr>
        </p:nvSpPr>
        <p:spPr>
          <a:xfrm flipH="1">
            <a:off x="1155801" y="3948548"/>
            <a:ext cx="2646519" cy="378168"/>
          </a:xfrm>
          <a:prstGeom prst="rect">
            <a:avLst/>
          </a:prstGeom>
        </p:spPr>
        <p:txBody>
          <a:bodyPr spcFirstLastPara="1" wrap="square" lIns="91425" tIns="91425" rIns="91425" bIns="91425" anchor="ctr" anchorCtr="0">
            <a:noAutofit/>
          </a:bodyPr>
          <a:lstStyle/>
          <a:p>
            <a:pPr lvl="0" algn="ctr" rtl="0">
              <a:spcBef>
                <a:spcPts val="0"/>
              </a:spcBef>
              <a:spcAft>
                <a:spcPts val="0"/>
              </a:spcAft>
            </a:pPr>
            <a:r>
              <a:rPr lang="en-IN" sz="1400" dirty="0"/>
              <a:t>NOW YOU CAN CHECK FROM YOUR TO DO LIST , WHAT WORK IS DONE AND WHATS MISSING . </a:t>
            </a:r>
            <a:endParaRPr sz="1400" dirty="0"/>
          </a:p>
        </p:txBody>
      </p:sp>
      <p:grpSp>
        <p:nvGrpSpPr>
          <p:cNvPr id="11" name="Group 10">
            <a:extLst>
              <a:ext uri="{FF2B5EF4-FFF2-40B4-BE49-F238E27FC236}">
                <a16:creationId xmlns:a16="http://schemas.microsoft.com/office/drawing/2014/main" id="{6FAFDA01-F1DA-E5B2-B515-678F5340DAE8}"/>
              </a:ext>
            </a:extLst>
          </p:cNvPr>
          <p:cNvGrpSpPr/>
          <p:nvPr/>
        </p:nvGrpSpPr>
        <p:grpSpPr>
          <a:xfrm>
            <a:off x="1564967" y="1935346"/>
            <a:ext cx="510120" cy="1283400"/>
            <a:chOff x="1564967" y="1935346"/>
            <a:chExt cx="510120" cy="1283400"/>
          </a:xfrm>
        </p:grpSpPr>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B1301D0C-8D51-3B02-4DEC-EB1FA43C7444}"/>
                    </a:ext>
                  </a:extLst>
                </p14:cNvPr>
                <p14:cNvContentPartPr/>
                <p14:nvPr/>
              </p14:nvContentPartPr>
              <p14:xfrm>
                <a:off x="1601687" y="1942186"/>
                <a:ext cx="473400" cy="1276560"/>
              </p14:xfrm>
            </p:contentPart>
          </mc:Choice>
          <mc:Fallback xmlns="">
            <p:pic>
              <p:nvPicPr>
                <p:cNvPr id="9" name="Ink 8">
                  <a:extLst>
                    <a:ext uri="{FF2B5EF4-FFF2-40B4-BE49-F238E27FC236}">
                      <a16:creationId xmlns:a16="http://schemas.microsoft.com/office/drawing/2014/main" id="{B1301D0C-8D51-3B02-4DEC-EB1FA43C7444}"/>
                    </a:ext>
                  </a:extLst>
                </p:cNvPr>
                <p:cNvPicPr/>
                <p:nvPr/>
              </p:nvPicPr>
              <p:blipFill>
                <a:blip r:embed="rId5"/>
                <a:stretch>
                  <a:fillRect/>
                </a:stretch>
              </p:blipFill>
              <p:spPr>
                <a:xfrm>
                  <a:off x="1592687" y="1933186"/>
                  <a:ext cx="491040" cy="129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E5F509E6-3A13-F571-38F0-7639C59E5AD9}"/>
                    </a:ext>
                  </a:extLst>
                </p14:cNvPr>
                <p14:cNvContentPartPr/>
                <p14:nvPr/>
              </p14:nvContentPartPr>
              <p14:xfrm>
                <a:off x="1564967" y="1935346"/>
                <a:ext cx="376560" cy="403920"/>
              </p14:xfrm>
            </p:contentPart>
          </mc:Choice>
          <mc:Fallback xmlns="">
            <p:pic>
              <p:nvPicPr>
                <p:cNvPr id="10" name="Ink 9">
                  <a:extLst>
                    <a:ext uri="{FF2B5EF4-FFF2-40B4-BE49-F238E27FC236}">
                      <a16:creationId xmlns:a16="http://schemas.microsoft.com/office/drawing/2014/main" id="{E5F509E6-3A13-F571-38F0-7639C59E5AD9}"/>
                    </a:ext>
                  </a:extLst>
                </p:cNvPr>
                <p:cNvPicPr/>
                <p:nvPr/>
              </p:nvPicPr>
              <p:blipFill>
                <a:blip r:embed="rId7"/>
                <a:stretch>
                  <a:fillRect/>
                </a:stretch>
              </p:blipFill>
              <p:spPr>
                <a:xfrm>
                  <a:off x="1556327" y="1926346"/>
                  <a:ext cx="394200" cy="42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BB5BF936-AD0B-AF90-6D12-1E45D279218C}"/>
                  </a:ext>
                </a:extLst>
              </p14:cNvPr>
              <p14:cNvContentPartPr/>
              <p14:nvPr/>
            </p14:nvContentPartPr>
            <p14:xfrm>
              <a:off x="2180207" y="826906"/>
              <a:ext cx="1685880" cy="464760"/>
            </p14:xfrm>
          </p:contentPart>
        </mc:Choice>
        <mc:Fallback xmlns="">
          <p:pic>
            <p:nvPicPr>
              <p:cNvPr id="13" name="Ink 12">
                <a:extLst>
                  <a:ext uri="{FF2B5EF4-FFF2-40B4-BE49-F238E27FC236}">
                    <a16:creationId xmlns:a16="http://schemas.microsoft.com/office/drawing/2014/main" id="{BB5BF936-AD0B-AF90-6D12-1E45D279218C}"/>
                  </a:ext>
                </a:extLst>
              </p:cNvPr>
              <p:cNvPicPr/>
              <p:nvPr/>
            </p:nvPicPr>
            <p:blipFill>
              <a:blip r:embed="rId9"/>
              <a:stretch>
                <a:fillRect/>
              </a:stretch>
            </p:blipFill>
            <p:spPr>
              <a:xfrm>
                <a:off x="2171207" y="818266"/>
                <a:ext cx="170352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518B6B54-B83C-18FB-ADEE-36B62ED3F0F7}"/>
                  </a:ext>
                </a:extLst>
              </p14:cNvPr>
              <p14:cNvContentPartPr/>
              <p14:nvPr/>
            </p14:nvContentPartPr>
            <p14:xfrm>
              <a:off x="6795047" y="2210026"/>
              <a:ext cx="1032840" cy="527400"/>
            </p14:xfrm>
          </p:contentPart>
        </mc:Choice>
        <mc:Fallback xmlns="">
          <p:pic>
            <p:nvPicPr>
              <p:cNvPr id="15" name="Ink 14">
                <a:extLst>
                  <a:ext uri="{FF2B5EF4-FFF2-40B4-BE49-F238E27FC236}">
                    <a16:creationId xmlns:a16="http://schemas.microsoft.com/office/drawing/2014/main" id="{518B6B54-B83C-18FB-ADEE-36B62ED3F0F7}"/>
                  </a:ext>
                </a:extLst>
              </p:cNvPr>
              <p:cNvPicPr/>
              <p:nvPr/>
            </p:nvPicPr>
            <p:blipFill>
              <a:blip r:embed="rId11"/>
              <a:stretch>
                <a:fillRect/>
              </a:stretch>
            </p:blipFill>
            <p:spPr>
              <a:xfrm>
                <a:off x="6786407" y="2201386"/>
                <a:ext cx="1050480" cy="545040"/>
              </a:xfrm>
              <a:prstGeom prst="rect">
                <a:avLst/>
              </a:prstGeom>
            </p:spPr>
          </p:pic>
        </mc:Fallback>
      </mc:AlternateContent>
    </p:spTree>
    <p:extLst>
      <p:ext uri="{BB962C8B-B14F-4D97-AF65-F5344CB8AC3E}">
        <p14:creationId xmlns:p14="http://schemas.microsoft.com/office/powerpoint/2010/main" val="4020874925"/>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grpSp>
        <p:nvGrpSpPr>
          <p:cNvPr id="1943" name="Google Shape;1943;p73"/>
          <p:cNvGrpSpPr/>
          <p:nvPr/>
        </p:nvGrpSpPr>
        <p:grpSpPr>
          <a:xfrm rot="10800000">
            <a:off x="1862275" y="3675025"/>
            <a:ext cx="856150" cy="255250"/>
            <a:chOff x="1654700" y="3490157"/>
            <a:chExt cx="856150" cy="255250"/>
          </a:xfrm>
        </p:grpSpPr>
        <p:sp>
          <p:nvSpPr>
            <p:cNvPr id="1944" name="Google Shape;1944;p73"/>
            <p:cNvSpPr/>
            <p:nvPr/>
          </p:nvSpPr>
          <p:spPr>
            <a:xfrm>
              <a:off x="1668750" y="3499607"/>
              <a:ext cx="827450" cy="237475"/>
            </a:xfrm>
            <a:custGeom>
              <a:avLst/>
              <a:gdLst/>
              <a:ahLst/>
              <a:cxnLst/>
              <a:rect l="l" t="t" r="r" b="b"/>
              <a:pathLst>
                <a:path w="33098" h="9499" extrusionOk="0">
                  <a:moveTo>
                    <a:pt x="27657" y="3147"/>
                  </a:moveTo>
                  <a:cubicBezTo>
                    <a:pt x="27731" y="3147"/>
                    <a:pt x="27805" y="3191"/>
                    <a:pt x="27841" y="3285"/>
                  </a:cubicBezTo>
                  <a:cubicBezTo>
                    <a:pt x="27960" y="3606"/>
                    <a:pt x="27976" y="3994"/>
                    <a:pt x="27938" y="4384"/>
                  </a:cubicBezTo>
                  <a:cubicBezTo>
                    <a:pt x="28123" y="4412"/>
                    <a:pt x="28288" y="4474"/>
                    <a:pt x="28415" y="4587"/>
                  </a:cubicBezTo>
                  <a:cubicBezTo>
                    <a:pt x="28508" y="4673"/>
                    <a:pt x="28465" y="4846"/>
                    <a:pt x="28342" y="4871"/>
                  </a:cubicBezTo>
                  <a:cubicBezTo>
                    <a:pt x="28284" y="4884"/>
                    <a:pt x="28226" y="4889"/>
                    <a:pt x="28168" y="4889"/>
                  </a:cubicBezTo>
                  <a:cubicBezTo>
                    <a:pt x="28068" y="4889"/>
                    <a:pt x="27968" y="4874"/>
                    <a:pt x="27868" y="4858"/>
                  </a:cubicBezTo>
                  <a:cubicBezTo>
                    <a:pt x="27822" y="5100"/>
                    <a:pt x="27765" y="5333"/>
                    <a:pt x="27707" y="5536"/>
                  </a:cubicBezTo>
                  <a:cubicBezTo>
                    <a:pt x="27681" y="5628"/>
                    <a:pt x="27612" y="5668"/>
                    <a:pt x="27542" y="5668"/>
                  </a:cubicBezTo>
                  <a:cubicBezTo>
                    <a:pt x="27435" y="5668"/>
                    <a:pt x="27324" y="5576"/>
                    <a:pt x="27351" y="5437"/>
                  </a:cubicBezTo>
                  <a:cubicBezTo>
                    <a:pt x="27391" y="5236"/>
                    <a:pt x="27423" y="5038"/>
                    <a:pt x="27445" y="4837"/>
                  </a:cubicBezTo>
                  <a:lnTo>
                    <a:pt x="27445" y="4837"/>
                  </a:lnTo>
                  <a:cubicBezTo>
                    <a:pt x="27210" y="4848"/>
                    <a:pt x="26982" y="4897"/>
                    <a:pt x="26757" y="4975"/>
                  </a:cubicBezTo>
                  <a:cubicBezTo>
                    <a:pt x="26733" y="4983"/>
                    <a:pt x="26710" y="4987"/>
                    <a:pt x="26689" y="4987"/>
                  </a:cubicBezTo>
                  <a:cubicBezTo>
                    <a:pt x="26496" y="4987"/>
                    <a:pt x="26442" y="4673"/>
                    <a:pt x="26652" y="4589"/>
                  </a:cubicBezTo>
                  <a:cubicBezTo>
                    <a:pt x="26871" y="4504"/>
                    <a:pt x="27176" y="4416"/>
                    <a:pt x="27481" y="4382"/>
                  </a:cubicBezTo>
                  <a:cubicBezTo>
                    <a:pt x="27481" y="4368"/>
                    <a:pt x="27481" y="4354"/>
                    <a:pt x="27483" y="4341"/>
                  </a:cubicBezTo>
                  <a:cubicBezTo>
                    <a:pt x="27490" y="4010"/>
                    <a:pt x="27419" y="3664"/>
                    <a:pt x="27457" y="3339"/>
                  </a:cubicBezTo>
                  <a:cubicBezTo>
                    <a:pt x="27473" y="3216"/>
                    <a:pt x="27565" y="3147"/>
                    <a:pt x="27657" y="3147"/>
                  </a:cubicBezTo>
                  <a:close/>
                  <a:moveTo>
                    <a:pt x="20237" y="3738"/>
                  </a:moveTo>
                  <a:cubicBezTo>
                    <a:pt x="20318" y="3738"/>
                    <a:pt x="20404" y="3789"/>
                    <a:pt x="20427" y="3872"/>
                  </a:cubicBezTo>
                  <a:cubicBezTo>
                    <a:pt x="20489" y="4094"/>
                    <a:pt x="20457" y="4338"/>
                    <a:pt x="20422" y="4576"/>
                  </a:cubicBezTo>
                  <a:cubicBezTo>
                    <a:pt x="20620" y="4557"/>
                    <a:pt x="20817" y="4544"/>
                    <a:pt x="21010" y="4544"/>
                  </a:cubicBezTo>
                  <a:cubicBezTo>
                    <a:pt x="21048" y="4544"/>
                    <a:pt x="21086" y="4545"/>
                    <a:pt x="21124" y="4546"/>
                  </a:cubicBezTo>
                  <a:cubicBezTo>
                    <a:pt x="21348" y="4551"/>
                    <a:pt x="21413" y="4901"/>
                    <a:pt x="21179" y="4947"/>
                  </a:cubicBezTo>
                  <a:cubicBezTo>
                    <a:pt x="20916" y="4999"/>
                    <a:pt x="20641" y="5026"/>
                    <a:pt x="20365" y="5042"/>
                  </a:cubicBezTo>
                  <a:cubicBezTo>
                    <a:pt x="20337" y="5303"/>
                    <a:pt x="20309" y="5566"/>
                    <a:pt x="20272" y="5828"/>
                  </a:cubicBezTo>
                  <a:cubicBezTo>
                    <a:pt x="20258" y="5920"/>
                    <a:pt x="20185" y="5961"/>
                    <a:pt x="20108" y="5961"/>
                  </a:cubicBezTo>
                  <a:cubicBezTo>
                    <a:pt x="20008" y="5961"/>
                    <a:pt x="19900" y="5892"/>
                    <a:pt x="19903" y="5776"/>
                  </a:cubicBezTo>
                  <a:cubicBezTo>
                    <a:pt x="19908" y="5538"/>
                    <a:pt x="19924" y="5299"/>
                    <a:pt x="19940" y="5061"/>
                  </a:cubicBezTo>
                  <a:lnTo>
                    <a:pt x="19940" y="5061"/>
                  </a:lnTo>
                  <a:cubicBezTo>
                    <a:pt x="19665" y="5068"/>
                    <a:pt x="19391" y="5072"/>
                    <a:pt x="19125" y="5084"/>
                  </a:cubicBezTo>
                  <a:cubicBezTo>
                    <a:pt x="19122" y="5084"/>
                    <a:pt x="19119" y="5084"/>
                    <a:pt x="19116" y="5084"/>
                  </a:cubicBezTo>
                  <a:cubicBezTo>
                    <a:pt x="18904" y="5084"/>
                    <a:pt x="18920" y="4772"/>
                    <a:pt x="19125" y="4747"/>
                  </a:cubicBezTo>
                  <a:cubicBezTo>
                    <a:pt x="19399" y="4712"/>
                    <a:pt x="19683" y="4669"/>
                    <a:pt x="19967" y="4629"/>
                  </a:cubicBezTo>
                  <a:cubicBezTo>
                    <a:pt x="19981" y="4354"/>
                    <a:pt x="19972" y="4077"/>
                    <a:pt x="20090" y="3828"/>
                  </a:cubicBezTo>
                  <a:cubicBezTo>
                    <a:pt x="20119" y="3765"/>
                    <a:pt x="20177" y="3738"/>
                    <a:pt x="20237" y="3738"/>
                  </a:cubicBezTo>
                  <a:close/>
                  <a:moveTo>
                    <a:pt x="3082" y="3422"/>
                  </a:moveTo>
                  <a:cubicBezTo>
                    <a:pt x="3186" y="3422"/>
                    <a:pt x="3283" y="3490"/>
                    <a:pt x="3281" y="3623"/>
                  </a:cubicBezTo>
                  <a:cubicBezTo>
                    <a:pt x="3277" y="3921"/>
                    <a:pt x="3159" y="4204"/>
                    <a:pt x="3096" y="4498"/>
                  </a:cubicBezTo>
                  <a:cubicBezTo>
                    <a:pt x="3336" y="4518"/>
                    <a:pt x="3579" y="4549"/>
                    <a:pt x="3791" y="4647"/>
                  </a:cubicBezTo>
                  <a:cubicBezTo>
                    <a:pt x="3965" y="4730"/>
                    <a:pt x="3923" y="5029"/>
                    <a:pt x="3738" y="5063"/>
                  </a:cubicBezTo>
                  <a:cubicBezTo>
                    <a:pt x="3662" y="5077"/>
                    <a:pt x="3585" y="5083"/>
                    <a:pt x="3507" y="5083"/>
                  </a:cubicBezTo>
                  <a:cubicBezTo>
                    <a:pt x="3349" y="5083"/>
                    <a:pt x="3188" y="5059"/>
                    <a:pt x="3029" y="5031"/>
                  </a:cubicBezTo>
                  <a:cubicBezTo>
                    <a:pt x="3015" y="5281"/>
                    <a:pt x="3015" y="5530"/>
                    <a:pt x="3024" y="5778"/>
                  </a:cubicBezTo>
                  <a:cubicBezTo>
                    <a:pt x="3029" y="5895"/>
                    <a:pt x="2923" y="5962"/>
                    <a:pt x="2824" y="5962"/>
                  </a:cubicBezTo>
                  <a:cubicBezTo>
                    <a:pt x="2746" y="5962"/>
                    <a:pt x="2671" y="5921"/>
                    <a:pt x="2657" y="5830"/>
                  </a:cubicBezTo>
                  <a:cubicBezTo>
                    <a:pt x="2616" y="5578"/>
                    <a:pt x="2581" y="5273"/>
                    <a:pt x="2575" y="4959"/>
                  </a:cubicBezTo>
                  <a:cubicBezTo>
                    <a:pt x="2309" y="4931"/>
                    <a:pt x="2006" y="4917"/>
                    <a:pt x="1861" y="4687"/>
                  </a:cubicBezTo>
                  <a:cubicBezTo>
                    <a:pt x="1831" y="4641"/>
                    <a:pt x="1840" y="4569"/>
                    <a:pt x="1881" y="4530"/>
                  </a:cubicBezTo>
                  <a:cubicBezTo>
                    <a:pt x="1985" y="4434"/>
                    <a:pt x="2115" y="4405"/>
                    <a:pt x="2254" y="4405"/>
                  </a:cubicBezTo>
                  <a:cubicBezTo>
                    <a:pt x="2367" y="4405"/>
                    <a:pt x="2485" y="4424"/>
                    <a:pt x="2597" y="4442"/>
                  </a:cubicBezTo>
                  <a:cubicBezTo>
                    <a:pt x="2632" y="4094"/>
                    <a:pt x="2720" y="3760"/>
                    <a:pt x="2895" y="3516"/>
                  </a:cubicBezTo>
                  <a:cubicBezTo>
                    <a:pt x="2941" y="3453"/>
                    <a:pt x="3013" y="3422"/>
                    <a:pt x="3082" y="3422"/>
                  </a:cubicBezTo>
                  <a:close/>
                  <a:moveTo>
                    <a:pt x="24430" y="3376"/>
                  </a:moveTo>
                  <a:cubicBezTo>
                    <a:pt x="24488" y="3376"/>
                    <a:pt x="24545" y="3396"/>
                    <a:pt x="24586" y="3442"/>
                  </a:cubicBezTo>
                  <a:cubicBezTo>
                    <a:pt x="24654" y="3521"/>
                    <a:pt x="24691" y="3571"/>
                    <a:pt x="24745" y="3661"/>
                  </a:cubicBezTo>
                  <a:cubicBezTo>
                    <a:pt x="24822" y="3799"/>
                    <a:pt x="24707" y="3951"/>
                    <a:pt x="24569" y="3951"/>
                  </a:cubicBezTo>
                  <a:cubicBezTo>
                    <a:pt x="24568" y="3951"/>
                    <a:pt x="24567" y="3951"/>
                    <a:pt x="24566" y="3951"/>
                  </a:cubicBezTo>
                  <a:cubicBezTo>
                    <a:pt x="24520" y="4148"/>
                    <a:pt x="24491" y="4349"/>
                    <a:pt x="24474" y="4553"/>
                  </a:cubicBezTo>
                  <a:cubicBezTo>
                    <a:pt x="24559" y="4548"/>
                    <a:pt x="24644" y="4542"/>
                    <a:pt x="24729" y="4542"/>
                  </a:cubicBezTo>
                  <a:cubicBezTo>
                    <a:pt x="24836" y="4542"/>
                    <a:pt x="24941" y="4552"/>
                    <a:pt x="25040" y="4585"/>
                  </a:cubicBezTo>
                  <a:cubicBezTo>
                    <a:pt x="25234" y="4647"/>
                    <a:pt x="25234" y="4911"/>
                    <a:pt x="25040" y="4975"/>
                  </a:cubicBezTo>
                  <a:cubicBezTo>
                    <a:pt x="24942" y="5008"/>
                    <a:pt x="24838" y="5017"/>
                    <a:pt x="24732" y="5017"/>
                  </a:cubicBezTo>
                  <a:cubicBezTo>
                    <a:pt x="24643" y="5017"/>
                    <a:pt x="24553" y="5010"/>
                    <a:pt x="24463" y="5005"/>
                  </a:cubicBezTo>
                  <a:lnTo>
                    <a:pt x="24463" y="5005"/>
                  </a:lnTo>
                  <a:cubicBezTo>
                    <a:pt x="24472" y="5296"/>
                    <a:pt x="24509" y="5589"/>
                    <a:pt x="24572" y="5880"/>
                  </a:cubicBezTo>
                  <a:cubicBezTo>
                    <a:pt x="24599" y="6011"/>
                    <a:pt x="24495" y="6096"/>
                    <a:pt x="24394" y="6096"/>
                  </a:cubicBezTo>
                  <a:cubicBezTo>
                    <a:pt x="24327" y="6096"/>
                    <a:pt x="24261" y="6058"/>
                    <a:pt x="24236" y="5973"/>
                  </a:cubicBezTo>
                  <a:cubicBezTo>
                    <a:pt x="24144" y="5645"/>
                    <a:pt x="24091" y="5319"/>
                    <a:pt x="24073" y="4993"/>
                  </a:cubicBezTo>
                  <a:cubicBezTo>
                    <a:pt x="23902" y="4991"/>
                    <a:pt x="23729" y="4987"/>
                    <a:pt x="23558" y="4985"/>
                  </a:cubicBezTo>
                  <a:cubicBezTo>
                    <a:pt x="23294" y="4980"/>
                    <a:pt x="23294" y="4581"/>
                    <a:pt x="23558" y="4576"/>
                  </a:cubicBezTo>
                  <a:cubicBezTo>
                    <a:pt x="23729" y="4571"/>
                    <a:pt x="23897" y="4569"/>
                    <a:pt x="24067" y="4564"/>
                  </a:cubicBezTo>
                  <a:cubicBezTo>
                    <a:pt x="24079" y="4227"/>
                    <a:pt x="24123" y="3888"/>
                    <a:pt x="24200" y="3544"/>
                  </a:cubicBezTo>
                  <a:cubicBezTo>
                    <a:pt x="24223" y="3440"/>
                    <a:pt x="24328" y="3376"/>
                    <a:pt x="24430" y="3376"/>
                  </a:cubicBezTo>
                  <a:close/>
                  <a:moveTo>
                    <a:pt x="15973" y="3750"/>
                  </a:moveTo>
                  <a:cubicBezTo>
                    <a:pt x="16049" y="3750"/>
                    <a:pt x="16129" y="3799"/>
                    <a:pt x="16150" y="3876"/>
                  </a:cubicBezTo>
                  <a:cubicBezTo>
                    <a:pt x="16229" y="4140"/>
                    <a:pt x="16182" y="4426"/>
                    <a:pt x="16180" y="4701"/>
                  </a:cubicBezTo>
                  <a:cubicBezTo>
                    <a:pt x="16351" y="4698"/>
                    <a:pt x="16524" y="4696"/>
                    <a:pt x="16695" y="4691"/>
                  </a:cubicBezTo>
                  <a:cubicBezTo>
                    <a:pt x="16697" y="4691"/>
                    <a:pt x="16699" y="4691"/>
                    <a:pt x="16701" y="4691"/>
                  </a:cubicBezTo>
                  <a:cubicBezTo>
                    <a:pt x="16991" y="4691"/>
                    <a:pt x="16991" y="5154"/>
                    <a:pt x="16701" y="5154"/>
                  </a:cubicBezTo>
                  <a:cubicBezTo>
                    <a:pt x="16699" y="5154"/>
                    <a:pt x="16697" y="5154"/>
                    <a:pt x="16695" y="5154"/>
                  </a:cubicBezTo>
                  <a:cubicBezTo>
                    <a:pt x="16532" y="5151"/>
                    <a:pt x="16365" y="5146"/>
                    <a:pt x="16202" y="5144"/>
                  </a:cubicBezTo>
                  <a:lnTo>
                    <a:pt x="16202" y="5144"/>
                  </a:lnTo>
                  <a:cubicBezTo>
                    <a:pt x="16222" y="5389"/>
                    <a:pt x="16256" y="5631"/>
                    <a:pt x="16305" y="5874"/>
                  </a:cubicBezTo>
                  <a:cubicBezTo>
                    <a:pt x="16333" y="6020"/>
                    <a:pt x="16211" y="6116"/>
                    <a:pt x="16097" y="6116"/>
                  </a:cubicBezTo>
                  <a:cubicBezTo>
                    <a:pt x="16022" y="6116"/>
                    <a:pt x="15951" y="6074"/>
                    <a:pt x="15929" y="5977"/>
                  </a:cubicBezTo>
                  <a:cubicBezTo>
                    <a:pt x="15872" y="5730"/>
                    <a:pt x="15802" y="5438"/>
                    <a:pt x="15756" y="5134"/>
                  </a:cubicBezTo>
                  <a:cubicBezTo>
                    <a:pt x="15497" y="5128"/>
                    <a:pt x="15238" y="5124"/>
                    <a:pt x="14980" y="5112"/>
                  </a:cubicBezTo>
                  <a:cubicBezTo>
                    <a:pt x="14735" y="5102"/>
                    <a:pt x="14735" y="4742"/>
                    <a:pt x="14980" y="4733"/>
                  </a:cubicBezTo>
                  <a:cubicBezTo>
                    <a:pt x="15222" y="4724"/>
                    <a:pt x="15467" y="4717"/>
                    <a:pt x="15709" y="4712"/>
                  </a:cubicBezTo>
                  <a:cubicBezTo>
                    <a:pt x="15693" y="4394"/>
                    <a:pt x="15719" y="4086"/>
                    <a:pt x="15834" y="3835"/>
                  </a:cubicBezTo>
                  <a:cubicBezTo>
                    <a:pt x="15863" y="3776"/>
                    <a:pt x="15917" y="3750"/>
                    <a:pt x="15973" y="3750"/>
                  </a:cubicBezTo>
                  <a:close/>
                  <a:moveTo>
                    <a:pt x="11694" y="3878"/>
                  </a:moveTo>
                  <a:cubicBezTo>
                    <a:pt x="11790" y="3878"/>
                    <a:pt x="11882" y="3942"/>
                    <a:pt x="11882" y="4063"/>
                  </a:cubicBezTo>
                  <a:cubicBezTo>
                    <a:pt x="11882" y="4271"/>
                    <a:pt x="11828" y="4474"/>
                    <a:pt x="11786" y="4680"/>
                  </a:cubicBezTo>
                  <a:cubicBezTo>
                    <a:pt x="11823" y="4680"/>
                    <a:pt x="11860" y="4679"/>
                    <a:pt x="11897" y="4679"/>
                  </a:cubicBezTo>
                  <a:cubicBezTo>
                    <a:pt x="12066" y="4679"/>
                    <a:pt x="12235" y="4686"/>
                    <a:pt x="12406" y="4701"/>
                  </a:cubicBezTo>
                  <a:cubicBezTo>
                    <a:pt x="12692" y="4729"/>
                    <a:pt x="12699" y="5169"/>
                    <a:pt x="12437" y="5169"/>
                  </a:cubicBezTo>
                  <a:cubicBezTo>
                    <a:pt x="12427" y="5169"/>
                    <a:pt x="12417" y="5169"/>
                    <a:pt x="12406" y="5167"/>
                  </a:cubicBezTo>
                  <a:cubicBezTo>
                    <a:pt x="12180" y="5137"/>
                    <a:pt x="11957" y="5128"/>
                    <a:pt x="11738" y="5126"/>
                  </a:cubicBezTo>
                  <a:lnTo>
                    <a:pt x="11738" y="5126"/>
                  </a:lnTo>
                  <a:cubicBezTo>
                    <a:pt x="11732" y="5428"/>
                    <a:pt x="11764" y="5733"/>
                    <a:pt x="11831" y="6028"/>
                  </a:cubicBezTo>
                  <a:cubicBezTo>
                    <a:pt x="11859" y="6152"/>
                    <a:pt x="11768" y="6228"/>
                    <a:pt x="11674" y="6228"/>
                  </a:cubicBezTo>
                  <a:cubicBezTo>
                    <a:pt x="11611" y="6228"/>
                    <a:pt x="11547" y="6193"/>
                    <a:pt x="11517" y="6116"/>
                  </a:cubicBezTo>
                  <a:cubicBezTo>
                    <a:pt x="11413" y="5839"/>
                    <a:pt x="11323" y="5490"/>
                    <a:pt x="11293" y="5140"/>
                  </a:cubicBezTo>
                  <a:cubicBezTo>
                    <a:pt x="11060" y="5156"/>
                    <a:pt x="10829" y="5183"/>
                    <a:pt x="10593" y="5229"/>
                  </a:cubicBezTo>
                  <a:cubicBezTo>
                    <a:pt x="10577" y="5233"/>
                    <a:pt x="10562" y="5234"/>
                    <a:pt x="10548" y="5234"/>
                  </a:cubicBezTo>
                  <a:cubicBezTo>
                    <a:pt x="10341" y="5234"/>
                    <a:pt x="10265" y="4921"/>
                    <a:pt x="10492" y="4860"/>
                  </a:cubicBezTo>
                  <a:cubicBezTo>
                    <a:pt x="10755" y="4788"/>
                    <a:pt x="11021" y="4744"/>
                    <a:pt x="11289" y="4714"/>
                  </a:cubicBezTo>
                  <a:cubicBezTo>
                    <a:pt x="11307" y="4438"/>
                    <a:pt x="11376" y="4176"/>
                    <a:pt x="11522" y="3967"/>
                  </a:cubicBezTo>
                  <a:cubicBezTo>
                    <a:pt x="11564" y="3906"/>
                    <a:pt x="11630" y="3878"/>
                    <a:pt x="11694" y="3878"/>
                  </a:cubicBezTo>
                  <a:close/>
                  <a:moveTo>
                    <a:pt x="7225" y="4012"/>
                  </a:moveTo>
                  <a:cubicBezTo>
                    <a:pt x="7323" y="4012"/>
                    <a:pt x="7432" y="4100"/>
                    <a:pt x="7442" y="4206"/>
                  </a:cubicBezTo>
                  <a:cubicBezTo>
                    <a:pt x="7456" y="4375"/>
                    <a:pt x="7432" y="4544"/>
                    <a:pt x="7400" y="4714"/>
                  </a:cubicBezTo>
                  <a:cubicBezTo>
                    <a:pt x="7673" y="4742"/>
                    <a:pt x="7935" y="4788"/>
                    <a:pt x="8174" y="4871"/>
                  </a:cubicBezTo>
                  <a:cubicBezTo>
                    <a:pt x="8408" y="4949"/>
                    <a:pt x="8377" y="5315"/>
                    <a:pt x="8116" y="5315"/>
                  </a:cubicBezTo>
                  <a:cubicBezTo>
                    <a:pt x="8115" y="5315"/>
                    <a:pt x="8114" y="5315"/>
                    <a:pt x="8114" y="5315"/>
                  </a:cubicBezTo>
                  <a:cubicBezTo>
                    <a:pt x="7841" y="5313"/>
                    <a:pt x="7569" y="5257"/>
                    <a:pt x="7296" y="5218"/>
                  </a:cubicBezTo>
                  <a:cubicBezTo>
                    <a:pt x="7241" y="5516"/>
                    <a:pt x="7183" y="5814"/>
                    <a:pt x="7123" y="6111"/>
                  </a:cubicBezTo>
                  <a:cubicBezTo>
                    <a:pt x="7106" y="6200"/>
                    <a:pt x="7029" y="6240"/>
                    <a:pt x="6950" y="6240"/>
                  </a:cubicBezTo>
                  <a:cubicBezTo>
                    <a:pt x="6852" y="6240"/>
                    <a:pt x="6751" y="6176"/>
                    <a:pt x="6764" y="6063"/>
                  </a:cubicBezTo>
                  <a:cubicBezTo>
                    <a:pt x="6802" y="5765"/>
                    <a:pt x="6841" y="5470"/>
                    <a:pt x="6883" y="5174"/>
                  </a:cubicBezTo>
                  <a:cubicBezTo>
                    <a:pt x="6580" y="5150"/>
                    <a:pt x="6275" y="5139"/>
                    <a:pt x="5973" y="5128"/>
                  </a:cubicBezTo>
                  <a:cubicBezTo>
                    <a:pt x="5700" y="5118"/>
                    <a:pt x="5703" y="4721"/>
                    <a:pt x="5973" y="4705"/>
                  </a:cubicBezTo>
                  <a:cubicBezTo>
                    <a:pt x="6198" y="4693"/>
                    <a:pt x="6443" y="4683"/>
                    <a:pt x="6693" y="4683"/>
                  </a:cubicBezTo>
                  <a:cubicBezTo>
                    <a:pt x="6777" y="4683"/>
                    <a:pt x="6861" y="4684"/>
                    <a:pt x="6945" y="4687"/>
                  </a:cubicBezTo>
                  <a:cubicBezTo>
                    <a:pt x="6971" y="4488"/>
                    <a:pt x="7005" y="4294"/>
                    <a:pt x="7086" y="4110"/>
                  </a:cubicBezTo>
                  <a:cubicBezTo>
                    <a:pt x="7116" y="4040"/>
                    <a:pt x="7169" y="4012"/>
                    <a:pt x="7225" y="4012"/>
                  </a:cubicBezTo>
                  <a:close/>
                  <a:moveTo>
                    <a:pt x="33098" y="0"/>
                  </a:moveTo>
                  <a:cubicBezTo>
                    <a:pt x="27612" y="48"/>
                    <a:pt x="22124" y="86"/>
                    <a:pt x="16638" y="120"/>
                  </a:cubicBezTo>
                  <a:cubicBezTo>
                    <a:pt x="13798" y="136"/>
                    <a:pt x="10955" y="148"/>
                    <a:pt x="8116" y="152"/>
                  </a:cubicBezTo>
                  <a:cubicBezTo>
                    <a:pt x="6301" y="157"/>
                    <a:pt x="4434" y="270"/>
                    <a:pt x="2588" y="270"/>
                  </a:cubicBezTo>
                  <a:cubicBezTo>
                    <a:pt x="1742" y="270"/>
                    <a:pt x="901" y="246"/>
                    <a:pt x="72" y="177"/>
                  </a:cubicBezTo>
                  <a:lnTo>
                    <a:pt x="72" y="177"/>
                  </a:lnTo>
                  <a:cubicBezTo>
                    <a:pt x="76" y="196"/>
                    <a:pt x="82" y="214"/>
                    <a:pt x="80" y="235"/>
                  </a:cubicBezTo>
                  <a:cubicBezTo>
                    <a:pt x="0" y="3325"/>
                    <a:pt x="152" y="6411"/>
                    <a:pt x="94" y="9498"/>
                  </a:cubicBezTo>
                  <a:cubicBezTo>
                    <a:pt x="1895" y="9246"/>
                    <a:pt x="3760" y="9232"/>
                    <a:pt x="5606" y="9232"/>
                  </a:cubicBezTo>
                  <a:cubicBezTo>
                    <a:pt x="5839" y="9232"/>
                    <a:pt x="6071" y="9232"/>
                    <a:pt x="6303" y="9232"/>
                  </a:cubicBezTo>
                  <a:cubicBezTo>
                    <a:pt x="6876" y="9232"/>
                    <a:pt x="7447" y="9231"/>
                    <a:pt x="8012" y="9222"/>
                  </a:cubicBezTo>
                  <a:cubicBezTo>
                    <a:pt x="10750" y="9172"/>
                    <a:pt x="13488" y="9146"/>
                    <a:pt x="16226" y="9140"/>
                  </a:cubicBezTo>
                  <a:cubicBezTo>
                    <a:pt x="16785" y="9139"/>
                    <a:pt x="17344" y="9138"/>
                    <a:pt x="17904" y="9138"/>
                  </a:cubicBezTo>
                  <a:cubicBezTo>
                    <a:pt x="22841" y="9138"/>
                    <a:pt x="27778" y="9196"/>
                    <a:pt x="32710" y="9355"/>
                  </a:cubicBezTo>
                  <a:cubicBezTo>
                    <a:pt x="31567" y="7993"/>
                    <a:pt x="30565" y="6460"/>
                    <a:pt x="29588" y="4983"/>
                  </a:cubicBezTo>
                  <a:cubicBezTo>
                    <a:pt x="29491" y="4837"/>
                    <a:pt x="29588" y="4705"/>
                    <a:pt x="29718" y="4671"/>
                  </a:cubicBezTo>
                  <a:cubicBezTo>
                    <a:pt x="30620" y="2999"/>
                    <a:pt x="31907" y="1472"/>
                    <a:pt x="33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5" name="Google Shape;1945;p73"/>
            <p:cNvSpPr/>
            <p:nvPr/>
          </p:nvSpPr>
          <p:spPr>
            <a:xfrm>
              <a:off x="1654700" y="3490157"/>
              <a:ext cx="856150" cy="255250"/>
            </a:xfrm>
            <a:custGeom>
              <a:avLst/>
              <a:gdLst/>
              <a:ahLst/>
              <a:cxnLst/>
              <a:rect l="l" t="t" r="r" b="b"/>
              <a:pathLst>
                <a:path w="34246" h="10210" extrusionOk="0">
                  <a:moveTo>
                    <a:pt x="33660" y="378"/>
                  </a:moveTo>
                  <a:lnTo>
                    <a:pt x="33660" y="378"/>
                  </a:lnTo>
                  <a:cubicBezTo>
                    <a:pt x="32469" y="1850"/>
                    <a:pt x="31182" y="3377"/>
                    <a:pt x="30280" y="5049"/>
                  </a:cubicBezTo>
                  <a:cubicBezTo>
                    <a:pt x="30150" y="5083"/>
                    <a:pt x="30053" y="5215"/>
                    <a:pt x="30150" y="5361"/>
                  </a:cubicBezTo>
                  <a:cubicBezTo>
                    <a:pt x="31127" y="6838"/>
                    <a:pt x="32129" y="8371"/>
                    <a:pt x="33272" y="9733"/>
                  </a:cubicBezTo>
                  <a:cubicBezTo>
                    <a:pt x="28340" y="9574"/>
                    <a:pt x="23403" y="9516"/>
                    <a:pt x="18466" y="9516"/>
                  </a:cubicBezTo>
                  <a:cubicBezTo>
                    <a:pt x="17907" y="9516"/>
                    <a:pt x="17348" y="9517"/>
                    <a:pt x="16789" y="9518"/>
                  </a:cubicBezTo>
                  <a:cubicBezTo>
                    <a:pt x="14050" y="9523"/>
                    <a:pt x="11312" y="9550"/>
                    <a:pt x="8574" y="9600"/>
                  </a:cubicBezTo>
                  <a:cubicBezTo>
                    <a:pt x="8009" y="9609"/>
                    <a:pt x="7438" y="9610"/>
                    <a:pt x="6865" y="9610"/>
                  </a:cubicBezTo>
                  <a:cubicBezTo>
                    <a:pt x="6633" y="9610"/>
                    <a:pt x="6401" y="9610"/>
                    <a:pt x="6168" y="9610"/>
                  </a:cubicBezTo>
                  <a:cubicBezTo>
                    <a:pt x="4322" y="9610"/>
                    <a:pt x="2457" y="9624"/>
                    <a:pt x="656" y="9876"/>
                  </a:cubicBezTo>
                  <a:cubicBezTo>
                    <a:pt x="714" y="6789"/>
                    <a:pt x="562" y="3703"/>
                    <a:pt x="642" y="613"/>
                  </a:cubicBezTo>
                  <a:cubicBezTo>
                    <a:pt x="644" y="593"/>
                    <a:pt x="638" y="574"/>
                    <a:pt x="634" y="555"/>
                  </a:cubicBezTo>
                  <a:lnTo>
                    <a:pt x="634" y="555"/>
                  </a:lnTo>
                  <a:cubicBezTo>
                    <a:pt x="1463" y="624"/>
                    <a:pt x="2304" y="648"/>
                    <a:pt x="3150" y="648"/>
                  </a:cubicBezTo>
                  <a:cubicBezTo>
                    <a:pt x="4996" y="648"/>
                    <a:pt x="6863" y="535"/>
                    <a:pt x="8678" y="530"/>
                  </a:cubicBezTo>
                  <a:cubicBezTo>
                    <a:pt x="11517" y="526"/>
                    <a:pt x="14360" y="514"/>
                    <a:pt x="17200" y="498"/>
                  </a:cubicBezTo>
                  <a:cubicBezTo>
                    <a:pt x="22686" y="464"/>
                    <a:pt x="28174" y="426"/>
                    <a:pt x="33660" y="378"/>
                  </a:cubicBezTo>
                  <a:close/>
                  <a:moveTo>
                    <a:pt x="34016" y="1"/>
                  </a:moveTo>
                  <a:cubicBezTo>
                    <a:pt x="34015" y="1"/>
                    <a:pt x="34014" y="1"/>
                    <a:pt x="34013" y="1"/>
                  </a:cubicBezTo>
                  <a:cubicBezTo>
                    <a:pt x="28410" y="52"/>
                    <a:pt x="22806" y="114"/>
                    <a:pt x="17200" y="170"/>
                  </a:cubicBezTo>
                  <a:cubicBezTo>
                    <a:pt x="14436" y="198"/>
                    <a:pt x="11672" y="227"/>
                    <a:pt x="8909" y="257"/>
                  </a:cubicBezTo>
                  <a:cubicBezTo>
                    <a:pt x="8731" y="259"/>
                    <a:pt x="8552" y="260"/>
                    <a:pt x="8374" y="260"/>
                  </a:cubicBezTo>
                  <a:cubicBezTo>
                    <a:pt x="6846" y="260"/>
                    <a:pt x="5287" y="198"/>
                    <a:pt x="3738" y="198"/>
                  </a:cubicBezTo>
                  <a:cubicBezTo>
                    <a:pt x="2610" y="198"/>
                    <a:pt x="1487" y="231"/>
                    <a:pt x="387" y="345"/>
                  </a:cubicBezTo>
                  <a:cubicBezTo>
                    <a:pt x="334" y="350"/>
                    <a:pt x="304" y="385"/>
                    <a:pt x="296" y="424"/>
                  </a:cubicBezTo>
                  <a:cubicBezTo>
                    <a:pt x="232" y="458"/>
                    <a:pt x="181" y="519"/>
                    <a:pt x="179" y="613"/>
                  </a:cubicBezTo>
                  <a:cubicBezTo>
                    <a:pt x="97" y="3689"/>
                    <a:pt x="0" y="6862"/>
                    <a:pt x="324" y="9925"/>
                  </a:cubicBezTo>
                  <a:cubicBezTo>
                    <a:pt x="335" y="10031"/>
                    <a:pt x="420" y="10085"/>
                    <a:pt x="502" y="10085"/>
                  </a:cubicBezTo>
                  <a:cubicBezTo>
                    <a:pt x="503" y="10085"/>
                    <a:pt x="505" y="10085"/>
                    <a:pt x="507" y="10085"/>
                  </a:cubicBezTo>
                  <a:cubicBezTo>
                    <a:pt x="527" y="10108"/>
                    <a:pt x="555" y="10124"/>
                    <a:pt x="587" y="10126"/>
                  </a:cubicBezTo>
                  <a:cubicBezTo>
                    <a:pt x="1324" y="10187"/>
                    <a:pt x="2068" y="10209"/>
                    <a:pt x="2816" y="10209"/>
                  </a:cubicBezTo>
                  <a:cubicBezTo>
                    <a:pt x="4811" y="10209"/>
                    <a:pt x="6829" y="10049"/>
                    <a:pt x="8802" y="10015"/>
                  </a:cubicBezTo>
                  <a:cubicBezTo>
                    <a:pt x="11541" y="9969"/>
                    <a:pt x="14279" y="9944"/>
                    <a:pt x="17018" y="9939"/>
                  </a:cubicBezTo>
                  <a:cubicBezTo>
                    <a:pt x="17269" y="9939"/>
                    <a:pt x="17519" y="9939"/>
                    <a:pt x="17770" y="9939"/>
                  </a:cubicBezTo>
                  <a:cubicBezTo>
                    <a:pt x="22997" y="9939"/>
                    <a:pt x="28222" y="10033"/>
                    <a:pt x="33448" y="10154"/>
                  </a:cubicBezTo>
                  <a:cubicBezTo>
                    <a:pt x="33450" y="10154"/>
                    <a:pt x="33451" y="10154"/>
                    <a:pt x="33452" y="10154"/>
                  </a:cubicBezTo>
                  <a:cubicBezTo>
                    <a:pt x="33585" y="10154"/>
                    <a:pt x="33649" y="10051"/>
                    <a:pt x="33649" y="9948"/>
                  </a:cubicBezTo>
                  <a:cubicBezTo>
                    <a:pt x="33703" y="9902"/>
                    <a:pt x="33731" y="9821"/>
                    <a:pt x="33690" y="9747"/>
                  </a:cubicBezTo>
                  <a:cubicBezTo>
                    <a:pt x="32796" y="8154"/>
                    <a:pt x="31656" y="6635"/>
                    <a:pt x="30566" y="5168"/>
                  </a:cubicBezTo>
                  <a:cubicBezTo>
                    <a:pt x="31804" y="3689"/>
                    <a:pt x="32858" y="2042"/>
                    <a:pt x="34071" y="539"/>
                  </a:cubicBezTo>
                  <a:cubicBezTo>
                    <a:pt x="34121" y="477"/>
                    <a:pt x="34129" y="408"/>
                    <a:pt x="34110" y="343"/>
                  </a:cubicBezTo>
                  <a:cubicBezTo>
                    <a:pt x="34246" y="256"/>
                    <a:pt x="34214" y="1"/>
                    <a:pt x="3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6" name="Google Shape;1946;p73"/>
            <p:cNvSpPr/>
            <p:nvPr/>
          </p:nvSpPr>
          <p:spPr>
            <a:xfrm>
              <a:off x="2329775" y="3578282"/>
              <a:ext cx="51700" cy="63025"/>
            </a:xfrm>
            <a:custGeom>
              <a:avLst/>
              <a:gdLst/>
              <a:ahLst/>
              <a:cxnLst/>
              <a:rect l="l" t="t" r="r" b="b"/>
              <a:pathLst>
                <a:path w="2068" h="2521" extrusionOk="0">
                  <a:moveTo>
                    <a:pt x="1216" y="0"/>
                  </a:moveTo>
                  <a:cubicBezTo>
                    <a:pt x="1124" y="0"/>
                    <a:pt x="1032" y="69"/>
                    <a:pt x="1016" y="192"/>
                  </a:cubicBezTo>
                  <a:cubicBezTo>
                    <a:pt x="977" y="517"/>
                    <a:pt x="1048" y="863"/>
                    <a:pt x="1042" y="1194"/>
                  </a:cubicBezTo>
                  <a:cubicBezTo>
                    <a:pt x="1040" y="1207"/>
                    <a:pt x="1040" y="1221"/>
                    <a:pt x="1040" y="1235"/>
                  </a:cubicBezTo>
                  <a:cubicBezTo>
                    <a:pt x="735" y="1269"/>
                    <a:pt x="430" y="1357"/>
                    <a:pt x="211" y="1442"/>
                  </a:cubicBezTo>
                  <a:cubicBezTo>
                    <a:pt x="1" y="1526"/>
                    <a:pt x="55" y="1840"/>
                    <a:pt x="248" y="1840"/>
                  </a:cubicBezTo>
                  <a:cubicBezTo>
                    <a:pt x="269" y="1840"/>
                    <a:pt x="292" y="1836"/>
                    <a:pt x="316" y="1828"/>
                  </a:cubicBezTo>
                  <a:cubicBezTo>
                    <a:pt x="541" y="1750"/>
                    <a:pt x="769" y="1701"/>
                    <a:pt x="1004" y="1690"/>
                  </a:cubicBezTo>
                  <a:lnTo>
                    <a:pt x="1004" y="1690"/>
                  </a:lnTo>
                  <a:cubicBezTo>
                    <a:pt x="982" y="1891"/>
                    <a:pt x="949" y="2089"/>
                    <a:pt x="910" y="2290"/>
                  </a:cubicBezTo>
                  <a:cubicBezTo>
                    <a:pt x="883" y="2429"/>
                    <a:pt x="994" y="2521"/>
                    <a:pt x="1101" y="2521"/>
                  </a:cubicBezTo>
                  <a:cubicBezTo>
                    <a:pt x="1171" y="2521"/>
                    <a:pt x="1240" y="2481"/>
                    <a:pt x="1266" y="2389"/>
                  </a:cubicBezTo>
                  <a:cubicBezTo>
                    <a:pt x="1324" y="2186"/>
                    <a:pt x="1381" y="1953"/>
                    <a:pt x="1427" y="1711"/>
                  </a:cubicBezTo>
                  <a:cubicBezTo>
                    <a:pt x="1527" y="1727"/>
                    <a:pt x="1627" y="1742"/>
                    <a:pt x="1727" y="1742"/>
                  </a:cubicBezTo>
                  <a:cubicBezTo>
                    <a:pt x="1785" y="1742"/>
                    <a:pt x="1843" y="1737"/>
                    <a:pt x="1901" y="1724"/>
                  </a:cubicBezTo>
                  <a:cubicBezTo>
                    <a:pt x="2024" y="1699"/>
                    <a:pt x="2067" y="1526"/>
                    <a:pt x="1974" y="1440"/>
                  </a:cubicBezTo>
                  <a:cubicBezTo>
                    <a:pt x="1847" y="1327"/>
                    <a:pt x="1682" y="1265"/>
                    <a:pt x="1497" y="1237"/>
                  </a:cubicBezTo>
                  <a:cubicBezTo>
                    <a:pt x="1535" y="847"/>
                    <a:pt x="1519" y="459"/>
                    <a:pt x="1400" y="138"/>
                  </a:cubicBezTo>
                  <a:cubicBezTo>
                    <a:pt x="1364" y="44"/>
                    <a:pt x="1290"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7" name="Google Shape;1947;p73"/>
            <p:cNvSpPr/>
            <p:nvPr/>
          </p:nvSpPr>
          <p:spPr>
            <a:xfrm>
              <a:off x="2251100" y="3583982"/>
              <a:ext cx="48525" cy="68025"/>
            </a:xfrm>
            <a:custGeom>
              <a:avLst/>
              <a:gdLst/>
              <a:ahLst/>
              <a:cxnLst/>
              <a:rect l="l" t="t" r="r" b="b"/>
              <a:pathLst>
                <a:path w="1941" h="2721" extrusionOk="0">
                  <a:moveTo>
                    <a:pt x="1136" y="1"/>
                  </a:moveTo>
                  <a:cubicBezTo>
                    <a:pt x="1034" y="1"/>
                    <a:pt x="929" y="65"/>
                    <a:pt x="906" y="169"/>
                  </a:cubicBezTo>
                  <a:cubicBezTo>
                    <a:pt x="829" y="513"/>
                    <a:pt x="785" y="852"/>
                    <a:pt x="773" y="1190"/>
                  </a:cubicBezTo>
                  <a:cubicBezTo>
                    <a:pt x="603" y="1194"/>
                    <a:pt x="435" y="1196"/>
                    <a:pt x="264" y="1201"/>
                  </a:cubicBezTo>
                  <a:cubicBezTo>
                    <a:pt x="0" y="1206"/>
                    <a:pt x="0" y="1605"/>
                    <a:pt x="264" y="1610"/>
                  </a:cubicBezTo>
                  <a:cubicBezTo>
                    <a:pt x="435" y="1612"/>
                    <a:pt x="608" y="1616"/>
                    <a:pt x="779" y="1619"/>
                  </a:cubicBezTo>
                  <a:cubicBezTo>
                    <a:pt x="797" y="1944"/>
                    <a:pt x="850" y="2270"/>
                    <a:pt x="942" y="2598"/>
                  </a:cubicBezTo>
                  <a:cubicBezTo>
                    <a:pt x="967" y="2683"/>
                    <a:pt x="1033" y="2721"/>
                    <a:pt x="1100" y="2721"/>
                  </a:cubicBezTo>
                  <a:cubicBezTo>
                    <a:pt x="1201" y="2721"/>
                    <a:pt x="1305" y="2636"/>
                    <a:pt x="1278" y="2505"/>
                  </a:cubicBezTo>
                  <a:cubicBezTo>
                    <a:pt x="1215" y="2214"/>
                    <a:pt x="1178" y="1922"/>
                    <a:pt x="1169" y="1630"/>
                  </a:cubicBezTo>
                  <a:lnTo>
                    <a:pt x="1169" y="1630"/>
                  </a:lnTo>
                  <a:cubicBezTo>
                    <a:pt x="1259" y="1635"/>
                    <a:pt x="1349" y="1642"/>
                    <a:pt x="1438" y="1642"/>
                  </a:cubicBezTo>
                  <a:cubicBezTo>
                    <a:pt x="1544" y="1642"/>
                    <a:pt x="1648" y="1633"/>
                    <a:pt x="1746" y="1600"/>
                  </a:cubicBezTo>
                  <a:cubicBezTo>
                    <a:pt x="1940" y="1536"/>
                    <a:pt x="1940" y="1272"/>
                    <a:pt x="1746" y="1210"/>
                  </a:cubicBezTo>
                  <a:cubicBezTo>
                    <a:pt x="1647" y="1177"/>
                    <a:pt x="1542" y="1167"/>
                    <a:pt x="1435" y="1167"/>
                  </a:cubicBezTo>
                  <a:cubicBezTo>
                    <a:pt x="1350" y="1167"/>
                    <a:pt x="1265" y="1173"/>
                    <a:pt x="1180" y="1178"/>
                  </a:cubicBezTo>
                  <a:cubicBezTo>
                    <a:pt x="1197" y="975"/>
                    <a:pt x="1226" y="774"/>
                    <a:pt x="1272" y="576"/>
                  </a:cubicBezTo>
                  <a:cubicBezTo>
                    <a:pt x="1273" y="576"/>
                    <a:pt x="1274" y="576"/>
                    <a:pt x="1275" y="576"/>
                  </a:cubicBezTo>
                  <a:cubicBezTo>
                    <a:pt x="1413" y="576"/>
                    <a:pt x="1528" y="424"/>
                    <a:pt x="1451" y="287"/>
                  </a:cubicBezTo>
                  <a:cubicBezTo>
                    <a:pt x="1397" y="196"/>
                    <a:pt x="1360" y="146"/>
                    <a:pt x="1292" y="67"/>
                  </a:cubicBezTo>
                  <a:cubicBezTo>
                    <a:pt x="1251" y="21"/>
                    <a:pt x="1194" y="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8" name="Google Shape;1948;p73"/>
            <p:cNvSpPr/>
            <p:nvPr/>
          </p:nvSpPr>
          <p:spPr>
            <a:xfrm>
              <a:off x="2141300" y="3593057"/>
              <a:ext cx="62775" cy="55600"/>
            </a:xfrm>
            <a:custGeom>
              <a:avLst/>
              <a:gdLst/>
              <a:ahLst/>
              <a:cxnLst/>
              <a:rect l="l" t="t" r="r" b="b"/>
              <a:pathLst>
                <a:path w="2511" h="2224" extrusionOk="0">
                  <a:moveTo>
                    <a:pt x="1334" y="0"/>
                  </a:moveTo>
                  <a:cubicBezTo>
                    <a:pt x="1274" y="0"/>
                    <a:pt x="1217" y="27"/>
                    <a:pt x="1187" y="90"/>
                  </a:cubicBezTo>
                  <a:cubicBezTo>
                    <a:pt x="1070" y="340"/>
                    <a:pt x="1079" y="616"/>
                    <a:pt x="1065" y="891"/>
                  </a:cubicBezTo>
                  <a:cubicBezTo>
                    <a:pt x="781" y="931"/>
                    <a:pt x="497" y="974"/>
                    <a:pt x="223" y="1009"/>
                  </a:cubicBezTo>
                  <a:cubicBezTo>
                    <a:pt x="17" y="1034"/>
                    <a:pt x="1" y="1346"/>
                    <a:pt x="213" y="1346"/>
                  </a:cubicBezTo>
                  <a:cubicBezTo>
                    <a:pt x="216" y="1346"/>
                    <a:pt x="219" y="1346"/>
                    <a:pt x="223" y="1346"/>
                  </a:cubicBezTo>
                  <a:cubicBezTo>
                    <a:pt x="487" y="1334"/>
                    <a:pt x="762" y="1330"/>
                    <a:pt x="1038" y="1323"/>
                  </a:cubicBezTo>
                  <a:lnTo>
                    <a:pt x="1038" y="1323"/>
                  </a:lnTo>
                  <a:cubicBezTo>
                    <a:pt x="1022" y="1561"/>
                    <a:pt x="1004" y="1801"/>
                    <a:pt x="1000" y="2038"/>
                  </a:cubicBezTo>
                  <a:cubicBezTo>
                    <a:pt x="998" y="2155"/>
                    <a:pt x="1105" y="2224"/>
                    <a:pt x="1206" y="2224"/>
                  </a:cubicBezTo>
                  <a:cubicBezTo>
                    <a:pt x="1283" y="2224"/>
                    <a:pt x="1356" y="2182"/>
                    <a:pt x="1370" y="2090"/>
                  </a:cubicBezTo>
                  <a:cubicBezTo>
                    <a:pt x="1407" y="1829"/>
                    <a:pt x="1435" y="1565"/>
                    <a:pt x="1463" y="1304"/>
                  </a:cubicBezTo>
                  <a:cubicBezTo>
                    <a:pt x="1739" y="1288"/>
                    <a:pt x="2014" y="1261"/>
                    <a:pt x="2277" y="1209"/>
                  </a:cubicBezTo>
                  <a:cubicBezTo>
                    <a:pt x="2511" y="1163"/>
                    <a:pt x="2446" y="813"/>
                    <a:pt x="2222" y="808"/>
                  </a:cubicBezTo>
                  <a:cubicBezTo>
                    <a:pt x="2185" y="807"/>
                    <a:pt x="2147" y="806"/>
                    <a:pt x="2109" y="806"/>
                  </a:cubicBezTo>
                  <a:cubicBezTo>
                    <a:pt x="1916" y="806"/>
                    <a:pt x="1718" y="819"/>
                    <a:pt x="1519" y="839"/>
                  </a:cubicBezTo>
                  <a:cubicBezTo>
                    <a:pt x="1555" y="600"/>
                    <a:pt x="1587" y="356"/>
                    <a:pt x="1525" y="134"/>
                  </a:cubicBezTo>
                  <a:cubicBezTo>
                    <a:pt x="1502" y="51"/>
                    <a:pt x="1416"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9" name="Google Shape;1949;p73"/>
            <p:cNvSpPr/>
            <p:nvPr/>
          </p:nvSpPr>
          <p:spPr>
            <a:xfrm>
              <a:off x="2037100" y="3593332"/>
              <a:ext cx="56450" cy="59200"/>
            </a:xfrm>
            <a:custGeom>
              <a:avLst/>
              <a:gdLst/>
              <a:ahLst/>
              <a:cxnLst/>
              <a:rect l="l" t="t" r="r" b="b"/>
              <a:pathLst>
                <a:path w="2258" h="2368" extrusionOk="0">
                  <a:moveTo>
                    <a:pt x="1238" y="1"/>
                  </a:moveTo>
                  <a:cubicBezTo>
                    <a:pt x="1182" y="1"/>
                    <a:pt x="1128" y="26"/>
                    <a:pt x="1100" y="85"/>
                  </a:cubicBezTo>
                  <a:cubicBezTo>
                    <a:pt x="985" y="337"/>
                    <a:pt x="959" y="644"/>
                    <a:pt x="975" y="963"/>
                  </a:cubicBezTo>
                  <a:cubicBezTo>
                    <a:pt x="733" y="968"/>
                    <a:pt x="488" y="975"/>
                    <a:pt x="246" y="984"/>
                  </a:cubicBezTo>
                  <a:cubicBezTo>
                    <a:pt x="1" y="993"/>
                    <a:pt x="1" y="1353"/>
                    <a:pt x="246" y="1363"/>
                  </a:cubicBezTo>
                  <a:cubicBezTo>
                    <a:pt x="505" y="1375"/>
                    <a:pt x="764" y="1379"/>
                    <a:pt x="1022" y="1385"/>
                  </a:cubicBezTo>
                  <a:cubicBezTo>
                    <a:pt x="1068" y="1689"/>
                    <a:pt x="1138" y="1981"/>
                    <a:pt x="1195" y="2228"/>
                  </a:cubicBezTo>
                  <a:cubicBezTo>
                    <a:pt x="1217" y="2325"/>
                    <a:pt x="1288" y="2367"/>
                    <a:pt x="1363" y="2367"/>
                  </a:cubicBezTo>
                  <a:cubicBezTo>
                    <a:pt x="1477" y="2367"/>
                    <a:pt x="1599" y="2271"/>
                    <a:pt x="1571" y="2125"/>
                  </a:cubicBezTo>
                  <a:cubicBezTo>
                    <a:pt x="1523" y="1882"/>
                    <a:pt x="1488" y="1640"/>
                    <a:pt x="1468" y="1395"/>
                  </a:cubicBezTo>
                  <a:lnTo>
                    <a:pt x="1468" y="1395"/>
                  </a:lnTo>
                  <a:cubicBezTo>
                    <a:pt x="1631" y="1397"/>
                    <a:pt x="1798" y="1402"/>
                    <a:pt x="1961" y="1405"/>
                  </a:cubicBezTo>
                  <a:cubicBezTo>
                    <a:pt x="1963" y="1405"/>
                    <a:pt x="1965" y="1405"/>
                    <a:pt x="1967" y="1405"/>
                  </a:cubicBezTo>
                  <a:cubicBezTo>
                    <a:pt x="2257" y="1405"/>
                    <a:pt x="2257" y="942"/>
                    <a:pt x="1967" y="942"/>
                  </a:cubicBezTo>
                  <a:cubicBezTo>
                    <a:pt x="1965" y="942"/>
                    <a:pt x="1963" y="942"/>
                    <a:pt x="1961" y="942"/>
                  </a:cubicBezTo>
                  <a:cubicBezTo>
                    <a:pt x="1790" y="947"/>
                    <a:pt x="1617" y="949"/>
                    <a:pt x="1446" y="952"/>
                  </a:cubicBezTo>
                  <a:cubicBezTo>
                    <a:pt x="1450" y="677"/>
                    <a:pt x="1495" y="391"/>
                    <a:pt x="1416" y="127"/>
                  </a:cubicBezTo>
                  <a:cubicBezTo>
                    <a:pt x="1395" y="49"/>
                    <a:pt x="1315" y="1"/>
                    <a:pt x="1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0" name="Google Shape;1950;p73"/>
            <p:cNvSpPr/>
            <p:nvPr/>
          </p:nvSpPr>
          <p:spPr>
            <a:xfrm>
              <a:off x="1925375" y="3596532"/>
              <a:ext cx="60850" cy="58775"/>
            </a:xfrm>
            <a:custGeom>
              <a:avLst/>
              <a:gdLst/>
              <a:ahLst/>
              <a:cxnLst/>
              <a:rect l="l" t="t" r="r" b="b"/>
              <a:pathLst>
                <a:path w="2434" h="2351" extrusionOk="0">
                  <a:moveTo>
                    <a:pt x="1428" y="1"/>
                  </a:moveTo>
                  <a:cubicBezTo>
                    <a:pt x="1364" y="1"/>
                    <a:pt x="1299" y="30"/>
                    <a:pt x="1257" y="90"/>
                  </a:cubicBezTo>
                  <a:cubicBezTo>
                    <a:pt x="1111" y="299"/>
                    <a:pt x="1042" y="561"/>
                    <a:pt x="1023" y="837"/>
                  </a:cubicBezTo>
                  <a:cubicBezTo>
                    <a:pt x="756" y="867"/>
                    <a:pt x="490" y="911"/>
                    <a:pt x="227" y="983"/>
                  </a:cubicBezTo>
                  <a:cubicBezTo>
                    <a:pt x="0" y="1044"/>
                    <a:pt x="76" y="1357"/>
                    <a:pt x="282" y="1357"/>
                  </a:cubicBezTo>
                  <a:cubicBezTo>
                    <a:pt x="297" y="1357"/>
                    <a:pt x="312" y="1356"/>
                    <a:pt x="328" y="1352"/>
                  </a:cubicBezTo>
                  <a:cubicBezTo>
                    <a:pt x="563" y="1306"/>
                    <a:pt x="795" y="1279"/>
                    <a:pt x="1028" y="1263"/>
                  </a:cubicBezTo>
                  <a:cubicBezTo>
                    <a:pt x="1058" y="1613"/>
                    <a:pt x="1148" y="1962"/>
                    <a:pt x="1251" y="2239"/>
                  </a:cubicBezTo>
                  <a:cubicBezTo>
                    <a:pt x="1281" y="2316"/>
                    <a:pt x="1346" y="2351"/>
                    <a:pt x="1409" y="2351"/>
                  </a:cubicBezTo>
                  <a:cubicBezTo>
                    <a:pt x="1503" y="2351"/>
                    <a:pt x="1593" y="2275"/>
                    <a:pt x="1565" y="2151"/>
                  </a:cubicBezTo>
                  <a:cubicBezTo>
                    <a:pt x="1499" y="1856"/>
                    <a:pt x="1466" y="1551"/>
                    <a:pt x="1473" y="1249"/>
                  </a:cubicBezTo>
                  <a:lnTo>
                    <a:pt x="1473" y="1249"/>
                  </a:lnTo>
                  <a:cubicBezTo>
                    <a:pt x="1692" y="1251"/>
                    <a:pt x="1915" y="1260"/>
                    <a:pt x="2141" y="1290"/>
                  </a:cubicBezTo>
                  <a:cubicBezTo>
                    <a:pt x="2152" y="1292"/>
                    <a:pt x="2162" y="1292"/>
                    <a:pt x="2172" y="1292"/>
                  </a:cubicBezTo>
                  <a:cubicBezTo>
                    <a:pt x="2434" y="1292"/>
                    <a:pt x="2427" y="852"/>
                    <a:pt x="2141" y="824"/>
                  </a:cubicBezTo>
                  <a:cubicBezTo>
                    <a:pt x="1970" y="809"/>
                    <a:pt x="1801" y="802"/>
                    <a:pt x="1632" y="802"/>
                  </a:cubicBezTo>
                  <a:cubicBezTo>
                    <a:pt x="1595" y="802"/>
                    <a:pt x="1558" y="803"/>
                    <a:pt x="1521" y="803"/>
                  </a:cubicBezTo>
                  <a:cubicBezTo>
                    <a:pt x="1563" y="597"/>
                    <a:pt x="1617" y="394"/>
                    <a:pt x="1617" y="187"/>
                  </a:cubicBezTo>
                  <a:cubicBezTo>
                    <a:pt x="1617" y="66"/>
                    <a:pt x="1525" y="1"/>
                    <a:pt x="1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1" name="Google Shape;1951;p73"/>
            <p:cNvSpPr/>
            <p:nvPr/>
          </p:nvSpPr>
          <p:spPr>
            <a:xfrm>
              <a:off x="1811250" y="3599882"/>
              <a:ext cx="67700" cy="55750"/>
            </a:xfrm>
            <a:custGeom>
              <a:avLst/>
              <a:gdLst/>
              <a:ahLst/>
              <a:cxnLst/>
              <a:rect l="l" t="t" r="r" b="b"/>
              <a:pathLst>
                <a:path w="2708" h="2230" extrusionOk="0">
                  <a:moveTo>
                    <a:pt x="1524" y="1"/>
                  </a:moveTo>
                  <a:cubicBezTo>
                    <a:pt x="1468" y="1"/>
                    <a:pt x="1416" y="29"/>
                    <a:pt x="1386" y="99"/>
                  </a:cubicBezTo>
                  <a:cubicBezTo>
                    <a:pt x="1305" y="284"/>
                    <a:pt x="1271" y="477"/>
                    <a:pt x="1245" y="676"/>
                  </a:cubicBezTo>
                  <a:cubicBezTo>
                    <a:pt x="1161" y="673"/>
                    <a:pt x="1076" y="672"/>
                    <a:pt x="993" y="672"/>
                  </a:cubicBezTo>
                  <a:cubicBezTo>
                    <a:pt x="742" y="672"/>
                    <a:pt x="498" y="682"/>
                    <a:pt x="273" y="694"/>
                  </a:cubicBezTo>
                  <a:cubicBezTo>
                    <a:pt x="3" y="711"/>
                    <a:pt x="0" y="1107"/>
                    <a:pt x="273" y="1117"/>
                  </a:cubicBezTo>
                  <a:cubicBezTo>
                    <a:pt x="575" y="1129"/>
                    <a:pt x="880" y="1140"/>
                    <a:pt x="1183" y="1163"/>
                  </a:cubicBezTo>
                  <a:cubicBezTo>
                    <a:pt x="1141" y="1459"/>
                    <a:pt x="1102" y="1755"/>
                    <a:pt x="1064" y="2052"/>
                  </a:cubicBezTo>
                  <a:cubicBezTo>
                    <a:pt x="1051" y="2165"/>
                    <a:pt x="1152" y="2230"/>
                    <a:pt x="1251" y="2230"/>
                  </a:cubicBezTo>
                  <a:cubicBezTo>
                    <a:pt x="1329" y="2230"/>
                    <a:pt x="1405" y="2189"/>
                    <a:pt x="1422" y="2101"/>
                  </a:cubicBezTo>
                  <a:cubicBezTo>
                    <a:pt x="1483" y="1803"/>
                    <a:pt x="1541" y="1505"/>
                    <a:pt x="1595" y="1207"/>
                  </a:cubicBezTo>
                  <a:cubicBezTo>
                    <a:pt x="1868" y="1246"/>
                    <a:pt x="2141" y="1302"/>
                    <a:pt x="2414" y="1304"/>
                  </a:cubicBezTo>
                  <a:cubicBezTo>
                    <a:pt x="2414" y="1304"/>
                    <a:pt x="2415" y="1304"/>
                    <a:pt x="2416" y="1304"/>
                  </a:cubicBezTo>
                  <a:cubicBezTo>
                    <a:pt x="2677" y="1304"/>
                    <a:pt x="2708" y="938"/>
                    <a:pt x="2474" y="860"/>
                  </a:cubicBezTo>
                  <a:cubicBezTo>
                    <a:pt x="2235" y="777"/>
                    <a:pt x="1973" y="731"/>
                    <a:pt x="1700" y="703"/>
                  </a:cubicBezTo>
                  <a:cubicBezTo>
                    <a:pt x="1732" y="533"/>
                    <a:pt x="1756" y="364"/>
                    <a:pt x="1742" y="196"/>
                  </a:cubicBezTo>
                  <a:cubicBezTo>
                    <a:pt x="1731" y="90"/>
                    <a:pt x="1622"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2" name="Google Shape;1952;p73"/>
            <p:cNvSpPr/>
            <p:nvPr/>
          </p:nvSpPr>
          <p:spPr>
            <a:xfrm>
              <a:off x="1714525" y="3585132"/>
              <a:ext cx="53350" cy="63550"/>
            </a:xfrm>
            <a:custGeom>
              <a:avLst/>
              <a:gdLst/>
              <a:ahLst/>
              <a:cxnLst/>
              <a:rect l="l" t="t" r="r" b="b"/>
              <a:pathLst>
                <a:path w="2134" h="2542" extrusionOk="0">
                  <a:moveTo>
                    <a:pt x="1251" y="1"/>
                  </a:moveTo>
                  <a:cubicBezTo>
                    <a:pt x="1182" y="1"/>
                    <a:pt x="1110" y="32"/>
                    <a:pt x="1064" y="95"/>
                  </a:cubicBezTo>
                  <a:cubicBezTo>
                    <a:pt x="889" y="339"/>
                    <a:pt x="801" y="672"/>
                    <a:pt x="766" y="1021"/>
                  </a:cubicBezTo>
                  <a:cubicBezTo>
                    <a:pt x="654" y="1003"/>
                    <a:pt x="536" y="984"/>
                    <a:pt x="423" y="984"/>
                  </a:cubicBezTo>
                  <a:cubicBezTo>
                    <a:pt x="284" y="984"/>
                    <a:pt x="154" y="1013"/>
                    <a:pt x="50" y="1109"/>
                  </a:cubicBezTo>
                  <a:cubicBezTo>
                    <a:pt x="9" y="1148"/>
                    <a:pt x="0" y="1220"/>
                    <a:pt x="30" y="1266"/>
                  </a:cubicBezTo>
                  <a:cubicBezTo>
                    <a:pt x="175" y="1496"/>
                    <a:pt x="478" y="1510"/>
                    <a:pt x="744" y="1538"/>
                  </a:cubicBezTo>
                  <a:cubicBezTo>
                    <a:pt x="750" y="1852"/>
                    <a:pt x="785" y="2157"/>
                    <a:pt x="826" y="2409"/>
                  </a:cubicBezTo>
                  <a:cubicBezTo>
                    <a:pt x="840" y="2500"/>
                    <a:pt x="915" y="2541"/>
                    <a:pt x="993" y="2541"/>
                  </a:cubicBezTo>
                  <a:cubicBezTo>
                    <a:pt x="1092" y="2541"/>
                    <a:pt x="1198" y="2474"/>
                    <a:pt x="1193" y="2357"/>
                  </a:cubicBezTo>
                  <a:cubicBezTo>
                    <a:pt x="1184" y="2109"/>
                    <a:pt x="1184" y="1859"/>
                    <a:pt x="1198" y="1610"/>
                  </a:cubicBezTo>
                  <a:cubicBezTo>
                    <a:pt x="1357" y="1638"/>
                    <a:pt x="1518" y="1662"/>
                    <a:pt x="1676" y="1662"/>
                  </a:cubicBezTo>
                  <a:cubicBezTo>
                    <a:pt x="1754" y="1662"/>
                    <a:pt x="1831" y="1656"/>
                    <a:pt x="1907" y="1642"/>
                  </a:cubicBezTo>
                  <a:cubicBezTo>
                    <a:pt x="2092" y="1608"/>
                    <a:pt x="2134" y="1309"/>
                    <a:pt x="1960" y="1226"/>
                  </a:cubicBezTo>
                  <a:cubicBezTo>
                    <a:pt x="1748" y="1127"/>
                    <a:pt x="1505" y="1097"/>
                    <a:pt x="1265" y="1077"/>
                  </a:cubicBezTo>
                  <a:cubicBezTo>
                    <a:pt x="1328" y="783"/>
                    <a:pt x="1446" y="499"/>
                    <a:pt x="1450" y="202"/>
                  </a:cubicBezTo>
                  <a:cubicBezTo>
                    <a:pt x="1452" y="69"/>
                    <a:pt x="1355" y="1"/>
                    <a:pt x="1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53" name="Google Shape;1953;p73"/>
          <p:cNvGrpSpPr/>
          <p:nvPr/>
        </p:nvGrpSpPr>
        <p:grpSpPr>
          <a:xfrm>
            <a:off x="6440125" y="3675025"/>
            <a:ext cx="856150" cy="255250"/>
            <a:chOff x="1654700" y="3490157"/>
            <a:chExt cx="856150" cy="255250"/>
          </a:xfrm>
        </p:grpSpPr>
        <p:sp>
          <p:nvSpPr>
            <p:cNvPr id="1954" name="Google Shape;1954;p73"/>
            <p:cNvSpPr/>
            <p:nvPr/>
          </p:nvSpPr>
          <p:spPr>
            <a:xfrm>
              <a:off x="1668750" y="3499607"/>
              <a:ext cx="827450" cy="237475"/>
            </a:xfrm>
            <a:custGeom>
              <a:avLst/>
              <a:gdLst/>
              <a:ahLst/>
              <a:cxnLst/>
              <a:rect l="l" t="t" r="r" b="b"/>
              <a:pathLst>
                <a:path w="33098" h="9499" extrusionOk="0">
                  <a:moveTo>
                    <a:pt x="27657" y="3147"/>
                  </a:moveTo>
                  <a:cubicBezTo>
                    <a:pt x="27731" y="3147"/>
                    <a:pt x="27805" y="3191"/>
                    <a:pt x="27841" y="3285"/>
                  </a:cubicBezTo>
                  <a:cubicBezTo>
                    <a:pt x="27960" y="3606"/>
                    <a:pt x="27976" y="3994"/>
                    <a:pt x="27938" y="4384"/>
                  </a:cubicBezTo>
                  <a:cubicBezTo>
                    <a:pt x="28123" y="4412"/>
                    <a:pt x="28288" y="4474"/>
                    <a:pt x="28415" y="4587"/>
                  </a:cubicBezTo>
                  <a:cubicBezTo>
                    <a:pt x="28508" y="4673"/>
                    <a:pt x="28465" y="4846"/>
                    <a:pt x="28342" y="4871"/>
                  </a:cubicBezTo>
                  <a:cubicBezTo>
                    <a:pt x="28284" y="4884"/>
                    <a:pt x="28226" y="4889"/>
                    <a:pt x="28168" y="4889"/>
                  </a:cubicBezTo>
                  <a:cubicBezTo>
                    <a:pt x="28068" y="4889"/>
                    <a:pt x="27968" y="4874"/>
                    <a:pt x="27868" y="4858"/>
                  </a:cubicBezTo>
                  <a:cubicBezTo>
                    <a:pt x="27822" y="5100"/>
                    <a:pt x="27765" y="5333"/>
                    <a:pt x="27707" y="5536"/>
                  </a:cubicBezTo>
                  <a:cubicBezTo>
                    <a:pt x="27681" y="5628"/>
                    <a:pt x="27612" y="5668"/>
                    <a:pt x="27542" y="5668"/>
                  </a:cubicBezTo>
                  <a:cubicBezTo>
                    <a:pt x="27435" y="5668"/>
                    <a:pt x="27324" y="5576"/>
                    <a:pt x="27351" y="5437"/>
                  </a:cubicBezTo>
                  <a:cubicBezTo>
                    <a:pt x="27391" y="5236"/>
                    <a:pt x="27423" y="5038"/>
                    <a:pt x="27445" y="4837"/>
                  </a:cubicBezTo>
                  <a:lnTo>
                    <a:pt x="27445" y="4837"/>
                  </a:lnTo>
                  <a:cubicBezTo>
                    <a:pt x="27210" y="4848"/>
                    <a:pt x="26982" y="4897"/>
                    <a:pt x="26757" y="4975"/>
                  </a:cubicBezTo>
                  <a:cubicBezTo>
                    <a:pt x="26733" y="4983"/>
                    <a:pt x="26710" y="4987"/>
                    <a:pt x="26689" y="4987"/>
                  </a:cubicBezTo>
                  <a:cubicBezTo>
                    <a:pt x="26496" y="4987"/>
                    <a:pt x="26442" y="4673"/>
                    <a:pt x="26652" y="4589"/>
                  </a:cubicBezTo>
                  <a:cubicBezTo>
                    <a:pt x="26871" y="4504"/>
                    <a:pt x="27176" y="4416"/>
                    <a:pt x="27481" y="4382"/>
                  </a:cubicBezTo>
                  <a:cubicBezTo>
                    <a:pt x="27481" y="4368"/>
                    <a:pt x="27481" y="4354"/>
                    <a:pt x="27483" y="4341"/>
                  </a:cubicBezTo>
                  <a:cubicBezTo>
                    <a:pt x="27490" y="4010"/>
                    <a:pt x="27419" y="3664"/>
                    <a:pt x="27457" y="3339"/>
                  </a:cubicBezTo>
                  <a:cubicBezTo>
                    <a:pt x="27473" y="3216"/>
                    <a:pt x="27565" y="3147"/>
                    <a:pt x="27657" y="3147"/>
                  </a:cubicBezTo>
                  <a:close/>
                  <a:moveTo>
                    <a:pt x="20237" y="3738"/>
                  </a:moveTo>
                  <a:cubicBezTo>
                    <a:pt x="20318" y="3738"/>
                    <a:pt x="20404" y="3789"/>
                    <a:pt x="20427" y="3872"/>
                  </a:cubicBezTo>
                  <a:cubicBezTo>
                    <a:pt x="20489" y="4094"/>
                    <a:pt x="20457" y="4338"/>
                    <a:pt x="20422" y="4576"/>
                  </a:cubicBezTo>
                  <a:cubicBezTo>
                    <a:pt x="20620" y="4557"/>
                    <a:pt x="20817" y="4544"/>
                    <a:pt x="21010" y="4544"/>
                  </a:cubicBezTo>
                  <a:cubicBezTo>
                    <a:pt x="21048" y="4544"/>
                    <a:pt x="21086" y="4545"/>
                    <a:pt x="21124" y="4546"/>
                  </a:cubicBezTo>
                  <a:cubicBezTo>
                    <a:pt x="21348" y="4551"/>
                    <a:pt x="21413" y="4901"/>
                    <a:pt x="21179" y="4947"/>
                  </a:cubicBezTo>
                  <a:cubicBezTo>
                    <a:pt x="20916" y="4999"/>
                    <a:pt x="20641" y="5026"/>
                    <a:pt x="20365" y="5042"/>
                  </a:cubicBezTo>
                  <a:cubicBezTo>
                    <a:pt x="20337" y="5303"/>
                    <a:pt x="20309" y="5566"/>
                    <a:pt x="20272" y="5828"/>
                  </a:cubicBezTo>
                  <a:cubicBezTo>
                    <a:pt x="20258" y="5920"/>
                    <a:pt x="20185" y="5961"/>
                    <a:pt x="20108" y="5961"/>
                  </a:cubicBezTo>
                  <a:cubicBezTo>
                    <a:pt x="20008" y="5961"/>
                    <a:pt x="19900" y="5892"/>
                    <a:pt x="19903" y="5776"/>
                  </a:cubicBezTo>
                  <a:cubicBezTo>
                    <a:pt x="19908" y="5538"/>
                    <a:pt x="19924" y="5299"/>
                    <a:pt x="19940" y="5061"/>
                  </a:cubicBezTo>
                  <a:lnTo>
                    <a:pt x="19940" y="5061"/>
                  </a:lnTo>
                  <a:cubicBezTo>
                    <a:pt x="19665" y="5068"/>
                    <a:pt x="19391" y="5072"/>
                    <a:pt x="19125" y="5084"/>
                  </a:cubicBezTo>
                  <a:cubicBezTo>
                    <a:pt x="19122" y="5084"/>
                    <a:pt x="19119" y="5084"/>
                    <a:pt x="19116" y="5084"/>
                  </a:cubicBezTo>
                  <a:cubicBezTo>
                    <a:pt x="18904" y="5084"/>
                    <a:pt x="18920" y="4772"/>
                    <a:pt x="19125" y="4747"/>
                  </a:cubicBezTo>
                  <a:cubicBezTo>
                    <a:pt x="19399" y="4712"/>
                    <a:pt x="19683" y="4669"/>
                    <a:pt x="19967" y="4629"/>
                  </a:cubicBezTo>
                  <a:cubicBezTo>
                    <a:pt x="19981" y="4354"/>
                    <a:pt x="19972" y="4077"/>
                    <a:pt x="20090" y="3828"/>
                  </a:cubicBezTo>
                  <a:cubicBezTo>
                    <a:pt x="20119" y="3765"/>
                    <a:pt x="20177" y="3738"/>
                    <a:pt x="20237" y="3738"/>
                  </a:cubicBezTo>
                  <a:close/>
                  <a:moveTo>
                    <a:pt x="3082" y="3422"/>
                  </a:moveTo>
                  <a:cubicBezTo>
                    <a:pt x="3186" y="3422"/>
                    <a:pt x="3283" y="3490"/>
                    <a:pt x="3281" y="3623"/>
                  </a:cubicBezTo>
                  <a:cubicBezTo>
                    <a:pt x="3277" y="3921"/>
                    <a:pt x="3159" y="4204"/>
                    <a:pt x="3096" y="4498"/>
                  </a:cubicBezTo>
                  <a:cubicBezTo>
                    <a:pt x="3336" y="4518"/>
                    <a:pt x="3579" y="4549"/>
                    <a:pt x="3791" y="4647"/>
                  </a:cubicBezTo>
                  <a:cubicBezTo>
                    <a:pt x="3965" y="4730"/>
                    <a:pt x="3923" y="5029"/>
                    <a:pt x="3738" y="5063"/>
                  </a:cubicBezTo>
                  <a:cubicBezTo>
                    <a:pt x="3662" y="5077"/>
                    <a:pt x="3585" y="5083"/>
                    <a:pt x="3507" y="5083"/>
                  </a:cubicBezTo>
                  <a:cubicBezTo>
                    <a:pt x="3349" y="5083"/>
                    <a:pt x="3188" y="5059"/>
                    <a:pt x="3029" y="5031"/>
                  </a:cubicBezTo>
                  <a:cubicBezTo>
                    <a:pt x="3015" y="5281"/>
                    <a:pt x="3015" y="5530"/>
                    <a:pt x="3024" y="5778"/>
                  </a:cubicBezTo>
                  <a:cubicBezTo>
                    <a:pt x="3029" y="5895"/>
                    <a:pt x="2923" y="5962"/>
                    <a:pt x="2824" y="5962"/>
                  </a:cubicBezTo>
                  <a:cubicBezTo>
                    <a:pt x="2746" y="5962"/>
                    <a:pt x="2671" y="5921"/>
                    <a:pt x="2657" y="5830"/>
                  </a:cubicBezTo>
                  <a:cubicBezTo>
                    <a:pt x="2616" y="5578"/>
                    <a:pt x="2581" y="5273"/>
                    <a:pt x="2575" y="4959"/>
                  </a:cubicBezTo>
                  <a:cubicBezTo>
                    <a:pt x="2309" y="4931"/>
                    <a:pt x="2006" y="4917"/>
                    <a:pt x="1861" y="4687"/>
                  </a:cubicBezTo>
                  <a:cubicBezTo>
                    <a:pt x="1831" y="4641"/>
                    <a:pt x="1840" y="4569"/>
                    <a:pt x="1881" y="4530"/>
                  </a:cubicBezTo>
                  <a:cubicBezTo>
                    <a:pt x="1985" y="4434"/>
                    <a:pt x="2115" y="4405"/>
                    <a:pt x="2254" y="4405"/>
                  </a:cubicBezTo>
                  <a:cubicBezTo>
                    <a:pt x="2367" y="4405"/>
                    <a:pt x="2485" y="4424"/>
                    <a:pt x="2597" y="4442"/>
                  </a:cubicBezTo>
                  <a:cubicBezTo>
                    <a:pt x="2632" y="4094"/>
                    <a:pt x="2720" y="3760"/>
                    <a:pt x="2895" y="3516"/>
                  </a:cubicBezTo>
                  <a:cubicBezTo>
                    <a:pt x="2941" y="3453"/>
                    <a:pt x="3013" y="3422"/>
                    <a:pt x="3082" y="3422"/>
                  </a:cubicBezTo>
                  <a:close/>
                  <a:moveTo>
                    <a:pt x="24430" y="3376"/>
                  </a:moveTo>
                  <a:cubicBezTo>
                    <a:pt x="24488" y="3376"/>
                    <a:pt x="24545" y="3396"/>
                    <a:pt x="24586" y="3442"/>
                  </a:cubicBezTo>
                  <a:cubicBezTo>
                    <a:pt x="24654" y="3521"/>
                    <a:pt x="24691" y="3571"/>
                    <a:pt x="24745" y="3661"/>
                  </a:cubicBezTo>
                  <a:cubicBezTo>
                    <a:pt x="24822" y="3799"/>
                    <a:pt x="24707" y="3951"/>
                    <a:pt x="24569" y="3951"/>
                  </a:cubicBezTo>
                  <a:cubicBezTo>
                    <a:pt x="24568" y="3951"/>
                    <a:pt x="24567" y="3951"/>
                    <a:pt x="24566" y="3951"/>
                  </a:cubicBezTo>
                  <a:cubicBezTo>
                    <a:pt x="24520" y="4148"/>
                    <a:pt x="24491" y="4349"/>
                    <a:pt x="24474" y="4553"/>
                  </a:cubicBezTo>
                  <a:cubicBezTo>
                    <a:pt x="24559" y="4548"/>
                    <a:pt x="24644" y="4542"/>
                    <a:pt x="24729" y="4542"/>
                  </a:cubicBezTo>
                  <a:cubicBezTo>
                    <a:pt x="24836" y="4542"/>
                    <a:pt x="24941" y="4552"/>
                    <a:pt x="25040" y="4585"/>
                  </a:cubicBezTo>
                  <a:cubicBezTo>
                    <a:pt x="25234" y="4647"/>
                    <a:pt x="25234" y="4911"/>
                    <a:pt x="25040" y="4975"/>
                  </a:cubicBezTo>
                  <a:cubicBezTo>
                    <a:pt x="24942" y="5008"/>
                    <a:pt x="24838" y="5017"/>
                    <a:pt x="24732" y="5017"/>
                  </a:cubicBezTo>
                  <a:cubicBezTo>
                    <a:pt x="24643" y="5017"/>
                    <a:pt x="24553" y="5010"/>
                    <a:pt x="24463" y="5005"/>
                  </a:cubicBezTo>
                  <a:lnTo>
                    <a:pt x="24463" y="5005"/>
                  </a:lnTo>
                  <a:cubicBezTo>
                    <a:pt x="24472" y="5296"/>
                    <a:pt x="24509" y="5589"/>
                    <a:pt x="24572" y="5880"/>
                  </a:cubicBezTo>
                  <a:cubicBezTo>
                    <a:pt x="24599" y="6011"/>
                    <a:pt x="24495" y="6096"/>
                    <a:pt x="24394" y="6096"/>
                  </a:cubicBezTo>
                  <a:cubicBezTo>
                    <a:pt x="24327" y="6096"/>
                    <a:pt x="24261" y="6058"/>
                    <a:pt x="24236" y="5973"/>
                  </a:cubicBezTo>
                  <a:cubicBezTo>
                    <a:pt x="24144" y="5645"/>
                    <a:pt x="24091" y="5319"/>
                    <a:pt x="24073" y="4993"/>
                  </a:cubicBezTo>
                  <a:cubicBezTo>
                    <a:pt x="23902" y="4991"/>
                    <a:pt x="23729" y="4987"/>
                    <a:pt x="23558" y="4985"/>
                  </a:cubicBezTo>
                  <a:cubicBezTo>
                    <a:pt x="23294" y="4980"/>
                    <a:pt x="23294" y="4581"/>
                    <a:pt x="23558" y="4576"/>
                  </a:cubicBezTo>
                  <a:cubicBezTo>
                    <a:pt x="23729" y="4571"/>
                    <a:pt x="23897" y="4569"/>
                    <a:pt x="24067" y="4564"/>
                  </a:cubicBezTo>
                  <a:cubicBezTo>
                    <a:pt x="24079" y="4227"/>
                    <a:pt x="24123" y="3888"/>
                    <a:pt x="24200" y="3544"/>
                  </a:cubicBezTo>
                  <a:cubicBezTo>
                    <a:pt x="24223" y="3440"/>
                    <a:pt x="24328" y="3376"/>
                    <a:pt x="24430" y="3376"/>
                  </a:cubicBezTo>
                  <a:close/>
                  <a:moveTo>
                    <a:pt x="15973" y="3750"/>
                  </a:moveTo>
                  <a:cubicBezTo>
                    <a:pt x="16049" y="3750"/>
                    <a:pt x="16129" y="3799"/>
                    <a:pt x="16150" y="3876"/>
                  </a:cubicBezTo>
                  <a:cubicBezTo>
                    <a:pt x="16229" y="4140"/>
                    <a:pt x="16182" y="4426"/>
                    <a:pt x="16180" y="4701"/>
                  </a:cubicBezTo>
                  <a:cubicBezTo>
                    <a:pt x="16351" y="4698"/>
                    <a:pt x="16524" y="4696"/>
                    <a:pt x="16695" y="4691"/>
                  </a:cubicBezTo>
                  <a:cubicBezTo>
                    <a:pt x="16697" y="4691"/>
                    <a:pt x="16699" y="4691"/>
                    <a:pt x="16701" y="4691"/>
                  </a:cubicBezTo>
                  <a:cubicBezTo>
                    <a:pt x="16991" y="4691"/>
                    <a:pt x="16991" y="5154"/>
                    <a:pt x="16701" y="5154"/>
                  </a:cubicBezTo>
                  <a:cubicBezTo>
                    <a:pt x="16699" y="5154"/>
                    <a:pt x="16697" y="5154"/>
                    <a:pt x="16695" y="5154"/>
                  </a:cubicBezTo>
                  <a:cubicBezTo>
                    <a:pt x="16532" y="5151"/>
                    <a:pt x="16365" y="5146"/>
                    <a:pt x="16202" y="5144"/>
                  </a:cubicBezTo>
                  <a:lnTo>
                    <a:pt x="16202" y="5144"/>
                  </a:lnTo>
                  <a:cubicBezTo>
                    <a:pt x="16222" y="5389"/>
                    <a:pt x="16256" y="5631"/>
                    <a:pt x="16305" y="5874"/>
                  </a:cubicBezTo>
                  <a:cubicBezTo>
                    <a:pt x="16333" y="6020"/>
                    <a:pt x="16211" y="6116"/>
                    <a:pt x="16097" y="6116"/>
                  </a:cubicBezTo>
                  <a:cubicBezTo>
                    <a:pt x="16022" y="6116"/>
                    <a:pt x="15951" y="6074"/>
                    <a:pt x="15929" y="5977"/>
                  </a:cubicBezTo>
                  <a:cubicBezTo>
                    <a:pt x="15872" y="5730"/>
                    <a:pt x="15802" y="5438"/>
                    <a:pt x="15756" y="5134"/>
                  </a:cubicBezTo>
                  <a:cubicBezTo>
                    <a:pt x="15497" y="5128"/>
                    <a:pt x="15238" y="5124"/>
                    <a:pt x="14980" y="5112"/>
                  </a:cubicBezTo>
                  <a:cubicBezTo>
                    <a:pt x="14735" y="5102"/>
                    <a:pt x="14735" y="4742"/>
                    <a:pt x="14980" y="4733"/>
                  </a:cubicBezTo>
                  <a:cubicBezTo>
                    <a:pt x="15222" y="4724"/>
                    <a:pt x="15467" y="4717"/>
                    <a:pt x="15709" y="4712"/>
                  </a:cubicBezTo>
                  <a:cubicBezTo>
                    <a:pt x="15693" y="4394"/>
                    <a:pt x="15719" y="4086"/>
                    <a:pt x="15834" y="3835"/>
                  </a:cubicBezTo>
                  <a:cubicBezTo>
                    <a:pt x="15863" y="3776"/>
                    <a:pt x="15917" y="3750"/>
                    <a:pt x="15973" y="3750"/>
                  </a:cubicBezTo>
                  <a:close/>
                  <a:moveTo>
                    <a:pt x="11694" y="3878"/>
                  </a:moveTo>
                  <a:cubicBezTo>
                    <a:pt x="11790" y="3878"/>
                    <a:pt x="11882" y="3942"/>
                    <a:pt x="11882" y="4063"/>
                  </a:cubicBezTo>
                  <a:cubicBezTo>
                    <a:pt x="11882" y="4271"/>
                    <a:pt x="11828" y="4474"/>
                    <a:pt x="11786" y="4680"/>
                  </a:cubicBezTo>
                  <a:cubicBezTo>
                    <a:pt x="11823" y="4680"/>
                    <a:pt x="11860" y="4679"/>
                    <a:pt x="11897" y="4679"/>
                  </a:cubicBezTo>
                  <a:cubicBezTo>
                    <a:pt x="12066" y="4679"/>
                    <a:pt x="12235" y="4686"/>
                    <a:pt x="12406" y="4701"/>
                  </a:cubicBezTo>
                  <a:cubicBezTo>
                    <a:pt x="12692" y="4729"/>
                    <a:pt x="12699" y="5169"/>
                    <a:pt x="12437" y="5169"/>
                  </a:cubicBezTo>
                  <a:cubicBezTo>
                    <a:pt x="12427" y="5169"/>
                    <a:pt x="12417" y="5169"/>
                    <a:pt x="12406" y="5167"/>
                  </a:cubicBezTo>
                  <a:cubicBezTo>
                    <a:pt x="12180" y="5137"/>
                    <a:pt x="11957" y="5128"/>
                    <a:pt x="11738" y="5126"/>
                  </a:cubicBezTo>
                  <a:lnTo>
                    <a:pt x="11738" y="5126"/>
                  </a:lnTo>
                  <a:cubicBezTo>
                    <a:pt x="11732" y="5428"/>
                    <a:pt x="11764" y="5733"/>
                    <a:pt x="11831" y="6028"/>
                  </a:cubicBezTo>
                  <a:cubicBezTo>
                    <a:pt x="11859" y="6152"/>
                    <a:pt x="11768" y="6228"/>
                    <a:pt x="11674" y="6228"/>
                  </a:cubicBezTo>
                  <a:cubicBezTo>
                    <a:pt x="11611" y="6228"/>
                    <a:pt x="11547" y="6193"/>
                    <a:pt x="11517" y="6116"/>
                  </a:cubicBezTo>
                  <a:cubicBezTo>
                    <a:pt x="11413" y="5839"/>
                    <a:pt x="11323" y="5490"/>
                    <a:pt x="11293" y="5140"/>
                  </a:cubicBezTo>
                  <a:cubicBezTo>
                    <a:pt x="11060" y="5156"/>
                    <a:pt x="10829" y="5183"/>
                    <a:pt x="10593" y="5229"/>
                  </a:cubicBezTo>
                  <a:cubicBezTo>
                    <a:pt x="10577" y="5233"/>
                    <a:pt x="10562" y="5234"/>
                    <a:pt x="10548" y="5234"/>
                  </a:cubicBezTo>
                  <a:cubicBezTo>
                    <a:pt x="10341" y="5234"/>
                    <a:pt x="10265" y="4921"/>
                    <a:pt x="10492" y="4860"/>
                  </a:cubicBezTo>
                  <a:cubicBezTo>
                    <a:pt x="10755" y="4788"/>
                    <a:pt x="11021" y="4744"/>
                    <a:pt x="11289" y="4714"/>
                  </a:cubicBezTo>
                  <a:cubicBezTo>
                    <a:pt x="11307" y="4438"/>
                    <a:pt x="11376" y="4176"/>
                    <a:pt x="11522" y="3967"/>
                  </a:cubicBezTo>
                  <a:cubicBezTo>
                    <a:pt x="11564" y="3906"/>
                    <a:pt x="11630" y="3878"/>
                    <a:pt x="11694" y="3878"/>
                  </a:cubicBezTo>
                  <a:close/>
                  <a:moveTo>
                    <a:pt x="7225" y="4012"/>
                  </a:moveTo>
                  <a:cubicBezTo>
                    <a:pt x="7323" y="4012"/>
                    <a:pt x="7432" y="4100"/>
                    <a:pt x="7442" y="4206"/>
                  </a:cubicBezTo>
                  <a:cubicBezTo>
                    <a:pt x="7456" y="4375"/>
                    <a:pt x="7432" y="4544"/>
                    <a:pt x="7400" y="4714"/>
                  </a:cubicBezTo>
                  <a:cubicBezTo>
                    <a:pt x="7673" y="4742"/>
                    <a:pt x="7935" y="4788"/>
                    <a:pt x="8174" y="4871"/>
                  </a:cubicBezTo>
                  <a:cubicBezTo>
                    <a:pt x="8408" y="4949"/>
                    <a:pt x="8377" y="5315"/>
                    <a:pt x="8116" y="5315"/>
                  </a:cubicBezTo>
                  <a:cubicBezTo>
                    <a:pt x="8115" y="5315"/>
                    <a:pt x="8114" y="5315"/>
                    <a:pt x="8114" y="5315"/>
                  </a:cubicBezTo>
                  <a:cubicBezTo>
                    <a:pt x="7841" y="5313"/>
                    <a:pt x="7569" y="5257"/>
                    <a:pt x="7296" y="5218"/>
                  </a:cubicBezTo>
                  <a:cubicBezTo>
                    <a:pt x="7241" y="5516"/>
                    <a:pt x="7183" y="5814"/>
                    <a:pt x="7123" y="6111"/>
                  </a:cubicBezTo>
                  <a:cubicBezTo>
                    <a:pt x="7106" y="6200"/>
                    <a:pt x="7029" y="6240"/>
                    <a:pt x="6950" y="6240"/>
                  </a:cubicBezTo>
                  <a:cubicBezTo>
                    <a:pt x="6852" y="6240"/>
                    <a:pt x="6751" y="6176"/>
                    <a:pt x="6764" y="6063"/>
                  </a:cubicBezTo>
                  <a:cubicBezTo>
                    <a:pt x="6802" y="5765"/>
                    <a:pt x="6841" y="5470"/>
                    <a:pt x="6883" y="5174"/>
                  </a:cubicBezTo>
                  <a:cubicBezTo>
                    <a:pt x="6580" y="5150"/>
                    <a:pt x="6275" y="5139"/>
                    <a:pt x="5973" y="5128"/>
                  </a:cubicBezTo>
                  <a:cubicBezTo>
                    <a:pt x="5700" y="5118"/>
                    <a:pt x="5703" y="4721"/>
                    <a:pt x="5973" y="4705"/>
                  </a:cubicBezTo>
                  <a:cubicBezTo>
                    <a:pt x="6198" y="4693"/>
                    <a:pt x="6443" y="4683"/>
                    <a:pt x="6693" y="4683"/>
                  </a:cubicBezTo>
                  <a:cubicBezTo>
                    <a:pt x="6777" y="4683"/>
                    <a:pt x="6861" y="4684"/>
                    <a:pt x="6945" y="4687"/>
                  </a:cubicBezTo>
                  <a:cubicBezTo>
                    <a:pt x="6971" y="4488"/>
                    <a:pt x="7005" y="4294"/>
                    <a:pt x="7086" y="4110"/>
                  </a:cubicBezTo>
                  <a:cubicBezTo>
                    <a:pt x="7116" y="4040"/>
                    <a:pt x="7169" y="4012"/>
                    <a:pt x="7225" y="4012"/>
                  </a:cubicBezTo>
                  <a:close/>
                  <a:moveTo>
                    <a:pt x="33098" y="0"/>
                  </a:moveTo>
                  <a:cubicBezTo>
                    <a:pt x="27612" y="48"/>
                    <a:pt x="22124" y="86"/>
                    <a:pt x="16638" y="120"/>
                  </a:cubicBezTo>
                  <a:cubicBezTo>
                    <a:pt x="13798" y="136"/>
                    <a:pt x="10955" y="148"/>
                    <a:pt x="8116" y="152"/>
                  </a:cubicBezTo>
                  <a:cubicBezTo>
                    <a:pt x="6301" y="157"/>
                    <a:pt x="4434" y="270"/>
                    <a:pt x="2588" y="270"/>
                  </a:cubicBezTo>
                  <a:cubicBezTo>
                    <a:pt x="1742" y="270"/>
                    <a:pt x="901" y="246"/>
                    <a:pt x="72" y="177"/>
                  </a:cubicBezTo>
                  <a:lnTo>
                    <a:pt x="72" y="177"/>
                  </a:lnTo>
                  <a:cubicBezTo>
                    <a:pt x="76" y="196"/>
                    <a:pt x="82" y="214"/>
                    <a:pt x="80" y="235"/>
                  </a:cubicBezTo>
                  <a:cubicBezTo>
                    <a:pt x="0" y="3325"/>
                    <a:pt x="152" y="6411"/>
                    <a:pt x="94" y="9498"/>
                  </a:cubicBezTo>
                  <a:cubicBezTo>
                    <a:pt x="1895" y="9246"/>
                    <a:pt x="3760" y="9232"/>
                    <a:pt x="5606" y="9232"/>
                  </a:cubicBezTo>
                  <a:cubicBezTo>
                    <a:pt x="5839" y="9232"/>
                    <a:pt x="6071" y="9232"/>
                    <a:pt x="6303" y="9232"/>
                  </a:cubicBezTo>
                  <a:cubicBezTo>
                    <a:pt x="6876" y="9232"/>
                    <a:pt x="7447" y="9231"/>
                    <a:pt x="8012" y="9222"/>
                  </a:cubicBezTo>
                  <a:cubicBezTo>
                    <a:pt x="10750" y="9172"/>
                    <a:pt x="13488" y="9146"/>
                    <a:pt x="16226" y="9140"/>
                  </a:cubicBezTo>
                  <a:cubicBezTo>
                    <a:pt x="16785" y="9139"/>
                    <a:pt x="17344" y="9138"/>
                    <a:pt x="17904" y="9138"/>
                  </a:cubicBezTo>
                  <a:cubicBezTo>
                    <a:pt x="22841" y="9138"/>
                    <a:pt x="27778" y="9196"/>
                    <a:pt x="32710" y="9355"/>
                  </a:cubicBezTo>
                  <a:cubicBezTo>
                    <a:pt x="31567" y="7993"/>
                    <a:pt x="30565" y="6460"/>
                    <a:pt x="29588" y="4983"/>
                  </a:cubicBezTo>
                  <a:cubicBezTo>
                    <a:pt x="29491" y="4837"/>
                    <a:pt x="29588" y="4705"/>
                    <a:pt x="29718" y="4671"/>
                  </a:cubicBezTo>
                  <a:cubicBezTo>
                    <a:pt x="30620" y="2999"/>
                    <a:pt x="31907" y="1472"/>
                    <a:pt x="33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5" name="Google Shape;1955;p73"/>
            <p:cNvSpPr/>
            <p:nvPr/>
          </p:nvSpPr>
          <p:spPr>
            <a:xfrm>
              <a:off x="1654700" y="3490157"/>
              <a:ext cx="856150" cy="255250"/>
            </a:xfrm>
            <a:custGeom>
              <a:avLst/>
              <a:gdLst/>
              <a:ahLst/>
              <a:cxnLst/>
              <a:rect l="l" t="t" r="r" b="b"/>
              <a:pathLst>
                <a:path w="34246" h="10210" extrusionOk="0">
                  <a:moveTo>
                    <a:pt x="33660" y="378"/>
                  </a:moveTo>
                  <a:lnTo>
                    <a:pt x="33660" y="378"/>
                  </a:lnTo>
                  <a:cubicBezTo>
                    <a:pt x="32469" y="1850"/>
                    <a:pt x="31182" y="3377"/>
                    <a:pt x="30280" y="5049"/>
                  </a:cubicBezTo>
                  <a:cubicBezTo>
                    <a:pt x="30150" y="5083"/>
                    <a:pt x="30053" y="5215"/>
                    <a:pt x="30150" y="5361"/>
                  </a:cubicBezTo>
                  <a:cubicBezTo>
                    <a:pt x="31127" y="6838"/>
                    <a:pt x="32129" y="8371"/>
                    <a:pt x="33272" y="9733"/>
                  </a:cubicBezTo>
                  <a:cubicBezTo>
                    <a:pt x="28340" y="9574"/>
                    <a:pt x="23403" y="9516"/>
                    <a:pt x="18466" y="9516"/>
                  </a:cubicBezTo>
                  <a:cubicBezTo>
                    <a:pt x="17907" y="9516"/>
                    <a:pt x="17348" y="9517"/>
                    <a:pt x="16789" y="9518"/>
                  </a:cubicBezTo>
                  <a:cubicBezTo>
                    <a:pt x="14050" y="9523"/>
                    <a:pt x="11312" y="9550"/>
                    <a:pt x="8574" y="9600"/>
                  </a:cubicBezTo>
                  <a:cubicBezTo>
                    <a:pt x="8009" y="9609"/>
                    <a:pt x="7438" y="9610"/>
                    <a:pt x="6865" y="9610"/>
                  </a:cubicBezTo>
                  <a:cubicBezTo>
                    <a:pt x="6633" y="9610"/>
                    <a:pt x="6401" y="9610"/>
                    <a:pt x="6168" y="9610"/>
                  </a:cubicBezTo>
                  <a:cubicBezTo>
                    <a:pt x="4322" y="9610"/>
                    <a:pt x="2457" y="9624"/>
                    <a:pt x="656" y="9876"/>
                  </a:cubicBezTo>
                  <a:cubicBezTo>
                    <a:pt x="714" y="6789"/>
                    <a:pt x="562" y="3703"/>
                    <a:pt x="642" y="613"/>
                  </a:cubicBezTo>
                  <a:cubicBezTo>
                    <a:pt x="644" y="593"/>
                    <a:pt x="638" y="574"/>
                    <a:pt x="634" y="555"/>
                  </a:cubicBezTo>
                  <a:lnTo>
                    <a:pt x="634" y="555"/>
                  </a:lnTo>
                  <a:cubicBezTo>
                    <a:pt x="1463" y="624"/>
                    <a:pt x="2304" y="648"/>
                    <a:pt x="3150" y="648"/>
                  </a:cubicBezTo>
                  <a:cubicBezTo>
                    <a:pt x="4996" y="648"/>
                    <a:pt x="6863" y="535"/>
                    <a:pt x="8678" y="530"/>
                  </a:cubicBezTo>
                  <a:cubicBezTo>
                    <a:pt x="11517" y="526"/>
                    <a:pt x="14360" y="514"/>
                    <a:pt x="17200" y="498"/>
                  </a:cubicBezTo>
                  <a:cubicBezTo>
                    <a:pt x="22686" y="464"/>
                    <a:pt x="28174" y="426"/>
                    <a:pt x="33660" y="378"/>
                  </a:cubicBezTo>
                  <a:close/>
                  <a:moveTo>
                    <a:pt x="34016" y="1"/>
                  </a:moveTo>
                  <a:cubicBezTo>
                    <a:pt x="34015" y="1"/>
                    <a:pt x="34014" y="1"/>
                    <a:pt x="34013" y="1"/>
                  </a:cubicBezTo>
                  <a:cubicBezTo>
                    <a:pt x="28410" y="52"/>
                    <a:pt x="22806" y="114"/>
                    <a:pt x="17200" y="170"/>
                  </a:cubicBezTo>
                  <a:cubicBezTo>
                    <a:pt x="14436" y="198"/>
                    <a:pt x="11672" y="227"/>
                    <a:pt x="8909" y="257"/>
                  </a:cubicBezTo>
                  <a:cubicBezTo>
                    <a:pt x="8731" y="259"/>
                    <a:pt x="8552" y="260"/>
                    <a:pt x="8374" y="260"/>
                  </a:cubicBezTo>
                  <a:cubicBezTo>
                    <a:pt x="6846" y="260"/>
                    <a:pt x="5287" y="198"/>
                    <a:pt x="3738" y="198"/>
                  </a:cubicBezTo>
                  <a:cubicBezTo>
                    <a:pt x="2610" y="198"/>
                    <a:pt x="1487" y="231"/>
                    <a:pt x="387" y="345"/>
                  </a:cubicBezTo>
                  <a:cubicBezTo>
                    <a:pt x="334" y="350"/>
                    <a:pt x="304" y="385"/>
                    <a:pt x="296" y="424"/>
                  </a:cubicBezTo>
                  <a:cubicBezTo>
                    <a:pt x="232" y="458"/>
                    <a:pt x="181" y="519"/>
                    <a:pt x="179" y="613"/>
                  </a:cubicBezTo>
                  <a:cubicBezTo>
                    <a:pt x="97" y="3689"/>
                    <a:pt x="0" y="6862"/>
                    <a:pt x="324" y="9925"/>
                  </a:cubicBezTo>
                  <a:cubicBezTo>
                    <a:pt x="335" y="10031"/>
                    <a:pt x="420" y="10085"/>
                    <a:pt x="502" y="10085"/>
                  </a:cubicBezTo>
                  <a:cubicBezTo>
                    <a:pt x="503" y="10085"/>
                    <a:pt x="505" y="10085"/>
                    <a:pt x="507" y="10085"/>
                  </a:cubicBezTo>
                  <a:cubicBezTo>
                    <a:pt x="527" y="10108"/>
                    <a:pt x="555" y="10124"/>
                    <a:pt x="587" y="10126"/>
                  </a:cubicBezTo>
                  <a:cubicBezTo>
                    <a:pt x="1324" y="10187"/>
                    <a:pt x="2068" y="10209"/>
                    <a:pt x="2816" y="10209"/>
                  </a:cubicBezTo>
                  <a:cubicBezTo>
                    <a:pt x="4811" y="10209"/>
                    <a:pt x="6829" y="10049"/>
                    <a:pt x="8802" y="10015"/>
                  </a:cubicBezTo>
                  <a:cubicBezTo>
                    <a:pt x="11541" y="9969"/>
                    <a:pt x="14279" y="9944"/>
                    <a:pt x="17018" y="9939"/>
                  </a:cubicBezTo>
                  <a:cubicBezTo>
                    <a:pt x="17269" y="9939"/>
                    <a:pt x="17519" y="9939"/>
                    <a:pt x="17770" y="9939"/>
                  </a:cubicBezTo>
                  <a:cubicBezTo>
                    <a:pt x="22997" y="9939"/>
                    <a:pt x="28222" y="10033"/>
                    <a:pt x="33448" y="10154"/>
                  </a:cubicBezTo>
                  <a:cubicBezTo>
                    <a:pt x="33450" y="10154"/>
                    <a:pt x="33451" y="10154"/>
                    <a:pt x="33452" y="10154"/>
                  </a:cubicBezTo>
                  <a:cubicBezTo>
                    <a:pt x="33585" y="10154"/>
                    <a:pt x="33649" y="10051"/>
                    <a:pt x="33649" y="9948"/>
                  </a:cubicBezTo>
                  <a:cubicBezTo>
                    <a:pt x="33703" y="9902"/>
                    <a:pt x="33731" y="9821"/>
                    <a:pt x="33690" y="9747"/>
                  </a:cubicBezTo>
                  <a:cubicBezTo>
                    <a:pt x="32796" y="8154"/>
                    <a:pt x="31656" y="6635"/>
                    <a:pt x="30566" y="5168"/>
                  </a:cubicBezTo>
                  <a:cubicBezTo>
                    <a:pt x="31804" y="3689"/>
                    <a:pt x="32858" y="2042"/>
                    <a:pt x="34071" y="539"/>
                  </a:cubicBezTo>
                  <a:cubicBezTo>
                    <a:pt x="34121" y="477"/>
                    <a:pt x="34129" y="408"/>
                    <a:pt x="34110" y="343"/>
                  </a:cubicBezTo>
                  <a:cubicBezTo>
                    <a:pt x="34246" y="256"/>
                    <a:pt x="34214" y="1"/>
                    <a:pt x="3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6" name="Google Shape;1956;p73"/>
            <p:cNvSpPr/>
            <p:nvPr/>
          </p:nvSpPr>
          <p:spPr>
            <a:xfrm>
              <a:off x="2329775" y="3578282"/>
              <a:ext cx="51700" cy="63025"/>
            </a:xfrm>
            <a:custGeom>
              <a:avLst/>
              <a:gdLst/>
              <a:ahLst/>
              <a:cxnLst/>
              <a:rect l="l" t="t" r="r" b="b"/>
              <a:pathLst>
                <a:path w="2068" h="2521" extrusionOk="0">
                  <a:moveTo>
                    <a:pt x="1216" y="0"/>
                  </a:moveTo>
                  <a:cubicBezTo>
                    <a:pt x="1124" y="0"/>
                    <a:pt x="1032" y="69"/>
                    <a:pt x="1016" y="192"/>
                  </a:cubicBezTo>
                  <a:cubicBezTo>
                    <a:pt x="977" y="517"/>
                    <a:pt x="1048" y="863"/>
                    <a:pt x="1042" y="1194"/>
                  </a:cubicBezTo>
                  <a:cubicBezTo>
                    <a:pt x="1040" y="1207"/>
                    <a:pt x="1040" y="1221"/>
                    <a:pt x="1040" y="1235"/>
                  </a:cubicBezTo>
                  <a:cubicBezTo>
                    <a:pt x="735" y="1269"/>
                    <a:pt x="430" y="1357"/>
                    <a:pt x="211" y="1442"/>
                  </a:cubicBezTo>
                  <a:cubicBezTo>
                    <a:pt x="1" y="1526"/>
                    <a:pt x="55" y="1840"/>
                    <a:pt x="248" y="1840"/>
                  </a:cubicBezTo>
                  <a:cubicBezTo>
                    <a:pt x="269" y="1840"/>
                    <a:pt x="292" y="1836"/>
                    <a:pt x="316" y="1828"/>
                  </a:cubicBezTo>
                  <a:cubicBezTo>
                    <a:pt x="541" y="1750"/>
                    <a:pt x="769" y="1701"/>
                    <a:pt x="1004" y="1690"/>
                  </a:cubicBezTo>
                  <a:lnTo>
                    <a:pt x="1004" y="1690"/>
                  </a:lnTo>
                  <a:cubicBezTo>
                    <a:pt x="982" y="1891"/>
                    <a:pt x="949" y="2089"/>
                    <a:pt x="910" y="2290"/>
                  </a:cubicBezTo>
                  <a:cubicBezTo>
                    <a:pt x="883" y="2429"/>
                    <a:pt x="994" y="2521"/>
                    <a:pt x="1101" y="2521"/>
                  </a:cubicBezTo>
                  <a:cubicBezTo>
                    <a:pt x="1171" y="2521"/>
                    <a:pt x="1240" y="2481"/>
                    <a:pt x="1266" y="2389"/>
                  </a:cubicBezTo>
                  <a:cubicBezTo>
                    <a:pt x="1324" y="2186"/>
                    <a:pt x="1381" y="1953"/>
                    <a:pt x="1427" y="1711"/>
                  </a:cubicBezTo>
                  <a:cubicBezTo>
                    <a:pt x="1527" y="1727"/>
                    <a:pt x="1627" y="1742"/>
                    <a:pt x="1727" y="1742"/>
                  </a:cubicBezTo>
                  <a:cubicBezTo>
                    <a:pt x="1785" y="1742"/>
                    <a:pt x="1843" y="1737"/>
                    <a:pt x="1901" y="1724"/>
                  </a:cubicBezTo>
                  <a:cubicBezTo>
                    <a:pt x="2024" y="1699"/>
                    <a:pt x="2067" y="1526"/>
                    <a:pt x="1974" y="1440"/>
                  </a:cubicBezTo>
                  <a:cubicBezTo>
                    <a:pt x="1847" y="1327"/>
                    <a:pt x="1682" y="1265"/>
                    <a:pt x="1497" y="1237"/>
                  </a:cubicBezTo>
                  <a:cubicBezTo>
                    <a:pt x="1535" y="847"/>
                    <a:pt x="1519" y="459"/>
                    <a:pt x="1400" y="138"/>
                  </a:cubicBezTo>
                  <a:cubicBezTo>
                    <a:pt x="1364" y="44"/>
                    <a:pt x="1290"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7" name="Google Shape;1957;p73"/>
            <p:cNvSpPr/>
            <p:nvPr/>
          </p:nvSpPr>
          <p:spPr>
            <a:xfrm>
              <a:off x="2251100" y="3583982"/>
              <a:ext cx="48525" cy="68025"/>
            </a:xfrm>
            <a:custGeom>
              <a:avLst/>
              <a:gdLst/>
              <a:ahLst/>
              <a:cxnLst/>
              <a:rect l="l" t="t" r="r" b="b"/>
              <a:pathLst>
                <a:path w="1941" h="2721" extrusionOk="0">
                  <a:moveTo>
                    <a:pt x="1136" y="1"/>
                  </a:moveTo>
                  <a:cubicBezTo>
                    <a:pt x="1034" y="1"/>
                    <a:pt x="929" y="65"/>
                    <a:pt x="906" y="169"/>
                  </a:cubicBezTo>
                  <a:cubicBezTo>
                    <a:pt x="829" y="513"/>
                    <a:pt x="785" y="852"/>
                    <a:pt x="773" y="1190"/>
                  </a:cubicBezTo>
                  <a:cubicBezTo>
                    <a:pt x="603" y="1194"/>
                    <a:pt x="435" y="1196"/>
                    <a:pt x="264" y="1201"/>
                  </a:cubicBezTo>
                  <a:cubicBezTo>
                    <a:pt x="0" y="1206"/>
                    <a:pt x="0" y="1605"/>
                    <a:pt x="264" y="1610"/>
                  </a:cubicBezTo>
                  <a:cubicBezTo>
                    <a:pt x="435" y="1612"/>
                    <a:pt x="608" y="1616"/>
                    <a:pt x="779" y="1619"/>
                  </a:cubicBezTo>
                  <a:cubicBezTo>
                    <a:pt x="797" y="1944"/>
                    <a:pt x="850" y="2270"/>
                    <a:pt x="942" y="2598"/>
                  </a:cubicBezTo>
                  <a:cubicBezTo>
                    <a:pt x="967" y="2683"/>
                    <a:pt x="1033" y="2721"/>
                    <a:pt x="1100" y="2721"/>
                  </a:cubicBezTo>
                  <a:cubicBezTo>
                    <a:pt x="1201" y="2721"/>
                    <a:pt x="1305" y="2636"/>
                    <a:pt x="1278" y="2505"/>
                  </a:cubicBezTo>
                  <a:cubicBezTo>
                    <a:pt x="1215" y="2214"/>
                    <a:pt x="1178" y="1922"/>
                    <a:pt x="1169" y="1630"/>
                  </a:cubicBezTo>
                  <a:lnTo>
                    <a:pt x="1169" y="1630"/>
                  </a:lnTo>
                  <a:cubicBezTo>
                    <a:pt x="1259" y="1635"/>
                    <a:pt x="1349" y="1642"/>
                    <a:pt x="1438" y="1642"/>
                  </a:cubicBezTo>
                  <a:cubicBezTo>
                    <a:pt x="1544" y="1642"/>
                    <a:pt x="1648" y="1633"/>
                    <a:pt x="1746" y="1600"/>
                  </a:cubicBezTo>
                  <a:cubicBezTo>
                    <a:pt x="1940" y="1536"/>
                    <a:pt x="1940" y="1272"/>
                    <a:pt x="1746" y="1210"/>
                  </a:cubicBezTo>
                  <a:cubicBezTo>
                    <a:pt x="1647" y="1177"/>
                    <a:pt x="1542" y="1167"/>
                    <a:pt x="1435" y="1167"/>
                  </a:cubicBezTo>
                  <a:cubicBezTo>
                    <a:pt x="1350" y="1167"/>
                    <a:pt x="1265" y="1173"/>
                    <a:pt x="1180" y="1178"/>
                  </a:cubicBezTo>
                  <a:cubicBezTo>
                    <a:pt x="1197" y="975"/>
                    <a:pt x="1226" y="774"/>
                    <a:pt x="1272" y="576"/>
                  </a:cubicBezTo>
                  <a:cubicBezTo>
                    <a:pt x="1273" y="576"/>
                    <a:pt x="1274" y="576"/>
                    <a:pt x="1275" y="576"/>
                  </a:cubicBezTo>
                  <a:cubicBezTo>
                    <a:pt x="1413" y="576"/>
                    <a:pt x="1528" y="424"/>
                    <a:pt x="1451" y="287"/>
                  </a:cubicBezTo>
                  <a:cubicBezTo>
                    <a:pt x="1397" y="196"/>
                    <a:pt x="1360" y="146"/>
                    <a:pt x="1292" y="67"/>
                  </a:cubicBezTo>
                  <a:cubicBezTo>
                    <a:pt x="1251" y="21"/>
                    <a:pt x="1194" y="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8" name="Google Shape;1958;p73"/>
            <p:cNvSpPr/>
            <p:nvPr/>
          </p:nvSpPr>
          <p:spPr>
            <a:xfrm>
              <a:off x="2141300" y="3593057"/>
              <a:ext cx="62775" cy="55600"/>
            </a:xfrm>
            <a:custGeom>
              <a:avLst/>
              <a:gdLst/>
              <a:ahLst/>
              <a:cxnLst/>
              <a:rect l="l" t="t" r="r" b="b"/>
              <a:pathLst>
                <a:path w="2511" h="2224" extrusionOk="0">
                  <a:moveTo>
                    <a:pt x="1334" y="0"/>
                  </a:moveTo>
                  <a:cubicBezTo>
                    <a:pt x="1274" y="0"/>
                    <a:pt x="1217" y="27"/>
                    <a:pt x="1187" y="90"/>
                  </a:cubicBezTo>
                  <a:cubicBezTo>
                    <a:pt x="1070" y="340"/>
                    <a:pt x="1079" y="616"/>
                    <a:pt x="1065" y="891"/>
                  </a:cubicBezTo>
                  <a:cubicBezTo>
                    <a:pt x="781" y="931"/>
                    <a:pt x="497" y="974"/>
                    <a:pt x="223" y="1009"/>
                  </a:cubicBezTo>
                  <a:cubicBezTo>
                    <a:pt x="17" y="1034"/>
                    <a:pt x="1" y="1346"/>
                    <a:pt x="213" y="1346"/>
                  </a:cubicBezTo>
                  <a:cubicBezTo>
                    <a:pt x="216" y="1346"/>
                    <a:pt x="219" y="1346"/>
                    <a:pt x="223" y="1346"/>
                  </a:cubicBezTo>
                  <a:cubicBezTo>
                    <a:pt x="487" y="1334"/>
                    <a:pt x="762" y="1330"/>
                    <a:pt x="1038" y="1323"/>
                  </a:cubicBezTo>
                  <a:lnTo>
                    <a:pt x="1038" y="1323"/>
                  </a:lnTo>
                  <a:cubicBezTo>
                    <a:pt x="1022" y="1561"/>
                    <a:pt x="1004" y="1801"/>
                    <a:pt x="1000" y="2038"/>
                  </a:cubicBezTo>
                  <a:cubicBezTo>
                    <a:pt x="998" y="2155"/>
                    <a:pt x="1105" y="2224"/>
                    <a:pt x="1206" y="2224"/>
                  </a:cubicBezTo>
                  <a:cubicBezTo>
                    <a:pt x="1283" y="2224"/>
                    <a:pt x="1356" y="2182"/>
                    <a:pt x="1370" y="2090"/>
                  </a:cubicBezTo>
                  <a:cubicBezTo>
                    <a:pt x="1407" y="1829"/>
                    <a:pt x="1435" y="1565"/>
                    <a:pt x="1463" y="1304"/>
                  </a:cubicBezTo>
                  <a:cubicBezTo>
                    <a:pt x="1739" y="1288"/>
                    <a:pt x="2014" y="1261"/>
                    <a:pt x="2277" y="1209"/>
                  </a:cubicBezTo>
                  <a:cubicBezTo>
                    <a:pt x="2511" y="1163"/>
                    <a:pt x="2446" y="813"/>
                    <a:pt x="2222" y="808"/>
                  </a:cubicBezTo>
                  <a:cubicBezTo>
                    <a:pt x="2185" y="807"/>
                    <a:pt x="2147" y="806"/>
                    <a:pt x="2109" y="806"/>
                  </a:cubicBezTo>
                  <a:cubicBezTo>
                    <a:pt x="1916" y="806"/>
                    <a:pt x="1718" y="819"/>
                    <a:pt x="1519" y="839"/>
                  </a:cubicBezTo>
                  <a:cubicBezTo>
                    <a:pt x="1555" y="600"/>
                    <a:pt x="1587" y="356"/>
                    <a:pt x="1525" y="134"/>
                  </a:cubicBezTo>
                  <a:cubicBezTo>
                    <a:pt x="1502" y="51"/>
                    <a:pt x="1416"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9" name="Google Shape;1959;p73"/>
            <p:cNvSpPr/>
            <p:nvPr/>
          </p:nvSpPr>
          <p:spPr>
            <a:xfrm>
              <a:off x="2037100" y="3593332"/>
              <a:ext cx="56450" cy="59200"/>
            </a:xfrm>
            <a:custGeom>
              <a:avLst/>
              <a:gdLst/>
              <a:ahLst/>
              <a:cxnLst/>
              <a:rect l="l" t="t" r="r" b="b"/>
              <a:pathLst>
                <a:path w="2258" h="2368" extrusionOk="0">
                  <a:moveTo>
                    <a:pt x="1238" y="1"/>
                  </a:moveTo>
                  <a:cubicBezTo>
                    <a:pt x="1182" y="1"/>
                    <a:pt x="1128" y="26"/>
                    <a:pt x="1100" y="85"/>
                  </a:cubicBezTo>
                  <a:cubicBezTo>
                    <a:pt x="985" y="337"/>
                    <a:pt x="959" y="644"/>
                    <a:pt x="975" y="963"/>
                  </a:cubicBezTo>
                  <a:cubicBezTo>
                    <a:pt x="733" y="968"/>
                    <a:pt x="488" y="975"/>
                    <a:pt x="246" y="984"/>
                  </a:cubicBezTo>
                  <a:cubicBezTo>
                    <a:pt x="1" y="993"/>
                    <a:pt x="1" y="1353"/>
                    <a:pt x="246" y="1363"/>
                  </a:cubicBezTo>
                  <a:cubicBezTo>
                    <a:pt x="505" y="1375"/>
                    <a:pt x="764" y="1379"/>
                    <a:pt x="1022" y="1385"/>
                  </a:cubicBezTo>
                  <a:cubicBezTo>
                    <a:pt x="1068" y="1689"/>
                    <a:pt x="1138" y="1981"/>
                    <a:pt x="1195" y="2228"/>
                  </a:cubicBezTo>
                  <a:cubicBezTo>
                    <a:pt x="1217" y="2325"/>
                    <a:pt x="1288" y="2367"/>
                    <a:pt x="1363" y="2367"/>
                  </a:cubicBezTo>
                  <a:cubicBezTo>
                    <a:pt x="1477" y="2367"/>
                    <a:pt x="1599" y="2271"/>
                    <a:pt x="1571" y="2125"/>
                  </a:cubicBezTo>
                  <a:cubicBezTo>
                    <a:pt x="1523" y="1882"/>
                    <a:pt x="1488" y="1640"/>
                    <a:pt x="1468" y="1395"/>
                  </a:cubicBezTo>
                  <a:lnTo>
                    <a:pt x="1468" y="1395"/>
                  </a:lnTo>
                  <a:cubicBezTo>
                    <a:pt x="1631" y="1397"/>
                    <a:pt x="1798" y="1402"/>
                    <a:pt x="1961" y="1405"/>
                  </a:cubicBezTo>
                  <a:cubicBezTo>
                    <a:pt x="1963" y="1405"/>
                    <a:pt x="1965" y="1405"/>
                    <a:pt x="1967" y="1405"/>
                  </a:cubicBezTo>
                  <a:cubicBezTo>
                    <a:pt x="2257" y="1405"/>
                    <a:pt x="2257" y="942"/>
                    <a:pt x="1967" y="942"/>
                  </a:cubicBezTo>
                  <a:cubicBezTo>
                    <a:pt x="1965" y="942"/>
                    <a:pt x="1963" y="942"/>
                    <a:pt x="1961" y="942"/>
                  </a:cubicBezTo>
                  <a:cubicBezTo>
                    <a:pt x="1790" y="947"/>
                    <a:pt x="1617" y="949"/>
                    <a:pt x="1446" y="952"/>
                  </a:cubicBezTo>
                  <a:cubicBezTo>
                    <a:pt x="1450" y="677"/>
                    <a:pt x="1495" y="391"/>
                    <a:pt x="1416" y="127"/>
                  </a:cubicBezTo>
                  <a:cubicBezTo>
                    <a:pt x="1395" y="49"/>
                    <a:pt x="1315" y="1"/>
                    <a:pt x="1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0" name="Google Shape;1960;p73"/>
            <p:cNvSpPr/>
            <p:nvPr/>
          </p:nvSpPr>
          <p:spPr>
            <a:xfrm>
              <a:off x="1925375" y="3596532"/>
              <a:ext cx="60850" cy="58775"/>
            </a:xfrm>
            <a:custGeom>
              <a:avLst/>
              <a:gdLst/>
              <a:ahLst/>
              <a:cxnLst/>
              <a:rect l="l" t="t" r="r" b="b"/>
              <a:pathLst>
                <a:path w="2434" h="2351" extrusionOk="0">
                  <a:moveTo>
                    <a:pt x="1428" y="1"/>
                  </a:moveTo>
                  <a:cubicBezTo>
                    <a:pt x="1364" y="1"/>
                    <a:pt x="1299" y="30"/>
                    <a:pt x="1257" y="90"/>
                  </a:cubicBezTo>
                  <a:cubicBezTo>
                    <a:pt x="1111" y="299"/>
                    <a:pt x="1042" y="561"/>
                    <a:pt x="1023" y="837"/>
                  </a:cubicBezTo>
                  <a:cubicBezTo>
                    <a:pt x="756" y="867"/>
                    <a:pt x="490" y="911"/>
                    <a:pt x="227" y="983"/>
                  </a:cubicBezTo>
                  <a:cubicBezTo>
                    <a:pt x="0" y="1044"/>
                    <a:pt x="76" y="1357"/>
                    <a:pt x="282" y="1357"/>
                  </a:cubicBezTo>
                  <a:cubicBezTo>
                    <a:pt x="297" y="1357"/>
                    <a:pt x="312" y="1356"/>
                    <a:pt x="328" y="1352"/>
                  </a:cubicBezTo>
                  <a:cubicBezTo>
                    <a:pt x="563" y="1306"/>
                    <a:pt x="795" y="1279"/>
                    <a:pt x="1028" y="1263"/>
                  </a:cubicBezTo>
                  <a:cubicBezTo>
                    <a:pt x="1058" y="1613"/>
                    <a:pt x="1148" y="1962"/>
                    <a:pt x="1251" y="2239"/>
                  </a:cubicBezTo>
                  <a:cubicBezTo>
                    <a:pt x="1281" y="2316"/>
                    <a:pt x="1346" y="2351"/>
                    <a:pt x="1409" y="2351"/>
                  </a:cubicBezTo>
                  <a:cubicBezTo>
                    <a:pt x="1503" y="2351"/>
                    <a:pt x="1593" y="2275"/>
                    <a:pt x="1565" y="2151"/>
                  </a:cubicBezTo>
                  <a:cubicBezTo>
                    <a:pt x="1499" y="1856"/>
                    <a:pt x="1466" y="1551"/>
                    <a:pt x="1473" y="1249"/>
                  </a:cubicBezTo>
                  <a:lnTo>
                    <a:pt x="1473" y="1249"/>
                  </a:lnTo>
                  <a:cubicBezTo>
                    <a:pt x="1692" y="1251"/>
                    <a:pt x="1915" y="1260"/>
                    <a:pt x="2141" y="1290"/>
                  </a:cubicBezTo>
                  <a:cubicBezTo>
                    <a:pt x="2152" y="1292"/>
                    <a:pt x="2162" y="1292"/>
                    <a:pt x="2172" y="1292"/>
                  </a:cubicBezTo>
                  <a:cubicBezTo>
                    <a:pt x="2434" y="1292"/>
                    <a:pt x="2427" y="852"/>
                    <a:pt x="2141" y="824"/>
                  </a:cubicBezTo>
                  <a:cubicBezTo>
                    <a:pt x="1970" y="809"/>
                    <a:pt x="1801" y="802"/>
                    <a:pt x="1632" y="802"/>
                  </a:cubicBezTo>
                  <a:cubicBezTo>
                    <a:pt x="1595" y="802"/>
                    <a:pt x="1558" y="803"/>
                    <a:pt x="1521" y="803"/>
                  </a:cubicBezTo>
                  <a:cubicBezTo>
                    <a:pt x="1563" y="597"/>
                    <a:pt x="1617" y="394"/>
                    <a:pt x="1617" y="187"/>
                  </a:cubicBezTo>
                  <a:cubicBezTo>
                    <a:pt x="1617" y="66"/>
                    <a:pt x="1525" y="1"/>
                    <a:pt x="1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1" name="Google Shape;1961;p73"/>
            <p:cNvSpPr/>
            <p:nvPr/>
          </p:nvSpPr>
          <p:spPr>
            <a:xfrm>
              <a:off x="1811250" y="3599882"/>
              <a:ext cx="67700" cy="55750"/>
            </a:xfrm>
            <a:custGeom>
              <a:avLst/>
              <a:gdLst/>
              <a:ahLst/>
              <a:cxnLst/>
              <a:rect l="l" t="t" r="r" b="b"/>
              <a:pathLst>
                <a:path w="2708" h="2230" extrusionOk="0">
                  <a:moveTo>
                    <a:pt x="1524" y="1"/>
                  </a:moveTo>
                  <a:cubicBezTo>
                    <a:pt x="1468" y="1"/>
                    <a:pt x="1416" y="29"/>
                    <a:pt x="1386" y="99"/>
                  </a:cubicBezTo>
                  <a:cubicBezTo>
                    <a:pt x="1305" y="284"/>
                    <a:pt x="1271" y="477"/>
                    <a:pt x="1245" y="676"/>
                  </a:cubicBezTo>
                  <a:cubicBezTo>
                    <a:pt x="1161" y="673"/>
                    <a:pt x="1076" y="672"/>
                    <a:pt x="993" y="672"/>
                  </a:cubicBezTo>
                  <a:cubicBezTo>
                    <a:pt x="742" y="672"/>
                    <a:pt x="498" y="682"/>
                    <a:pt x="273" y="694"/>
                  </a:cubicBezTo>
                  <a:cubicBezTo>
                    <a:pt x="3" y="711"/>
                    <a:pt x="0" y="1107"/>
                    <a:pt x="273" y="1117"/>
                  </a:cubicBezTo>
                  <a:cubicBezTo>
                    <a:pt x="575" y="1129"/>
                    <a:pt x="880" y="1140"/>
                    <a:pt x="1183" y="1163"/>
                  </a:cubicBezTo>
                  <a:cubicBezTo>
                    <a:pt x="1141" y="1459"/>
                    <a:pt x="1102" y="1755"/>
                    <a:pt x="1064" y="2052"/>
                  </a:cubicBezTo>
                  <a:cubicBezTo>
                    <a:pt x="1051" y="2165"/>
                    <a:pt x="1152" y="2230"/>
                    <a:pt x="1251" y="2230"/>
                  </a:cubicBezTo>
                  <a:cubicBezTo>
                    <a:pt x="1329" y="2230"/>
                    <a:pt x="1405" y="2189"/>
                    <a:pt x="1422" y="2101"/>
                  </a:cubicBezTo>
                  <a:cubicBezTo>
                    <a:pt x="1483" y="1803"/>
                    <a:pt x="1541" y="1505"/>
                    <a:pt x="1595" y="1207"/>
                  </a:cubicBezTo>
                  <a:cubicBezTo>
                    <a:pt x="1868" y="1246"/>
                    <a:pt x="2141" y="1302"/>
                    <a:pt x="2414" y="1304"/>
                  </a:cubicBezTo>
                  <a:cubicBezTo>
                    <a:pt x="2414" y="1304"/>
                    <a:pt x="2415" y="1304"/>
                    <a:pt x="2416" y="1304"/>
                  </a:cubicBezTo>
                  <a:cubicBezTo>
                    <a:pt x="2677" y="1304"/>
                    <a:pt x="2708" y="938"/>
                    <a:pt x="2474" y="860"/>
                  </a:cubicBezTo>
                  <a:cubicBezTo>
                    <a:pt x="2235" y="777"/>
                    <a:pt x="1973" y="731"/>
                    <a:pt x="1700" y="703"/>
                  </a:cubicBezTo>
                  <a:cubicBezTo>
                    <a:pt x="1732" y="533"/>
                    <a:pt x="1756" y="364"/>
                    <a:pt x="1742" y="196"/>
                  </a:cubicBezTo>
                  <a:cubicBezTo>
                    <a:pt x="1731" y="90"/>
                    <a:pt x="1622"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2" name="Google Shape;1962;p73"/>
            <p:cNvSpPr/>
            <p:nvPr/>
          </p:nvSpPr>
          <p:spPr>
            <a:xfrm>
              <a:off x="1714525" y="3585132"/>
              <a:ext cx="53350" cy="63550"/>
            </a:xfrm>
            <a:custGeom>
              <a:avLst/>
              <a:gdLst/>
              <a:ahLst/>
              <a:cxnLst/>
              <a:rect l="l" t="t" r="r" b="b"/>
              <a:pathLst>
                <a:path w="2134" h="2542" extrusionOk="0">
                  <a:moveTo>
                    <a:pt x="1251" y="1"/>
                  </a:moveTo>
                  <a:cubicBezTo>
                    <a:pt x="1182" y="1"/>
                    <a:pt x="1110" y="32"/>
                    <a:pt x="1064" y="95"/>
                  </a:cubicBezTo>
                  <a:cubicBezTo>
                    <a:pt x="889" y="339"/>
                    <a:pt x="801" y="672"/>
                    <a:pt x="766" y="1021"/>
                  </a:cubicBezTo>
                  <a:cubicBezTo>
                    <a:pt x="654" y="1003"/>
                    <a:pt x="536" y="984"/>
                    <a:pt x="423" y="984"/>
                  </a:cubicBezTo>
                  <a:cubicBezTo>
                    <a:pt x="284" y="984"/>
                    <a:pt x="154" y="1013"/>
                    <a:pt x="50" y="1109"/>
                  </a:cubicBezTo>
                  <a:cubicBezTo>
                    <a:pt x="9" y="1148"/>
                    <a:pt x="0" y="1220"/>
                    <a:pt x="30" y="1266"/>
                  </a:cubicBezTo>
                  <a:cubicBezTo>
                    <a:pt x="175" y="1496"/>
                    <a:pt x="478" y="1510"/>
                    <a:pt x="744" y="1538"/>
                  </a:cubicBezTo>
                  <a:cubicBezTo>
                    <a:pt x="750" y="1852"/>
                    <a:pt x="785" y="2157"/>
                    <a:pt x="826" y="2409"/>
                  </a:cubicBezTo>
                  <a:cubicBezTo>
                    <a:pt x="840" y="2500"/>
                    <a:pt x="915" y="2541"/>
                    <a:pt x="993" y="2541"/>
                  </a:cubicBezTo>
                  <a:cubicBezTo>
                    <a:pt x="1092" y="2541"/>
                    <a:pt x="1198" y="2474"/>
                    <a:pt x="1193" y="2357"/>
                  </a:cubicBezTo>
                  <a:cubicBezTo>
                    <a:pt x="1184" y="2109"/>
                    <a:pt x="1184" y="1859"/>
                    <a:pt x="1198" y="1610"/>
                  </a:cubicBezTo>
                  <a:cubicBezTo>
                    <a:pt x="1357" y="1638"/>
                    <a:pt x="1518" y="1662"/>
                    <a:pt x="1676" y="1662"/>
                  </a:cubicBezTo>
                  <a:cubicBezTo>
                    <a:pt x="1754" y="1662"/>
                    <a:pt x="1831" y="1656"/>
                    <a:pt x="1907" y="1642"/>
                  </a:cubicBezTo>
                  <a:cubicBezTo>
                    <a:pt x="2092" y="1608"/>
                    <a:pt x="2134" y="1309"/>
                    <a:pt x="1960" y="1226"/>
                  </a:cubicBezTo>
                  <a:cubicBezTo>
                    <a:pt x="1748" y="1127"/>
                    <a:pt x="1505" y="1097"/>
                    <a:pt x="1265" y="1077"/>
                  </a:cubicBezTo>
                  <a:cubicBezTo>
                    <a:pt x="1328" y="783"/>
                    <a:pt x="1446" y="499"/>
                    <a:pt x="1450" y="202"/>
                  </a:cubicBezTo>
                  <a:cubicBezTo>
                    <a:pt x="1452" y="69"/>
                    <a:pt x="1355" y="1"/>
                    <a:pt x="1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63" name="Google Shape;1963;p73"/>
          <p:cNvGrpSpPr/>
          <p:nvPr/>
        </p:nvGrpSpPr>
        <p:grpSpPr>
          <a:xfrm>
            <a:off x="2540693" y="1106139"/>
            <a:ext cx="4062820" cy="1963466"/>
            <a:chOff x="2646769" y="3458220"/>
            <a:chExt cx="1419425" cy="685975"/>
          </a:xfrm>
        </p:grpSpPr>
        <p:sp>
          <p:nvSpPr>
            <p:cNvPr id="1964" name="Google Shape;1964;p73"/>
            <p:cNvSpPr/>
            <p:nvPr/>
          </p:nvSpPr>
          <p:spPr>
            <a:xfrm>
              <a:off x="2659244" y="3470745"/>
              <a:ext cx="1394475" cy="661925"/>
            </a:xfrm>
            <a:custGeom>
              <a:avLst/>
              <a:gdLst/>
              <a:ahLst/>
              <a:cxnLst/>
              <a:rect l="l" t="t" r="r" b="b"/>
              <a:pathLst>
                <a:path w="55779" h="26477" extrusionOk="0">
                  <a:moveTo>
                    <a:pt x="27890" y="1"/>
                  </a:moveTo>
                  <a:cubicBezTo>
                    <a:pt x="26782" y="1634"/>
                    <a:pt x="24913" y="2647"/>
                    <a:pt x="22984" y="2647"/>
                  </a:cubicBezTo>
                  <a:cubicBezTo>
                    <a:pt x="22362" y="2647"/>
                    <a:pt x="21735" y="2542"/>
                    <a:pt x="21125" y="2319"/>
                  </a:cubicBezTo>
                  <a:cubicBezTo>
                    <a:pt x="19111" y="1579"/>
                    <a:pt x="17574" y="319"/>
                    <a:pt x="15339" y="187"/>
                  </a:cubicBezTo>
                  <a:cubicBezTo>
                    <a:pt x="15197" y="179"/>
                    <a:pt x="15050" y="175"/>
                    <a:pt x="14899" y="175"/>
                  </a:cubicBezTo>
                  <a:cubicBezTo>
                    <a:pt x="12711" y="175"/>
                    <a:pt x="9746" y="1067"/>
                    <a:pt x="10079" y="3754"/>
                  </a:cubicBezTo>
                  <a:cubicBezTo>
                    <a:pt x="10099" y="3918"/>
                    <a:pt x="9967" y="3995"/>
                    <a:pt x="9833" y="3995"/>
                  </a:cubicBezTo>
                  <a:cubicBezTo>
                    <a:pt x="9764" y="3995"/>
                    <a:pt x="9695" y="3975"/>
                    <a:pt x="9645" y="3935"/>
                  </a:cubicBezTo>
                  <a:cubicBezTo>
                    <a:pt x="8242" y="2816"/>
                    <a:pt x="5821" y="1673"/>
                    <a:pt x="3847" y="1673"/>
                  </a:cubicBezTo>
                  <a:cubicBezTo>
                    <a:pt x="2137" y="1673"/>
                    <a:pt x="763" y="2531"/>
                    <a:pt x="677" y="5007"/>
                  </a:cubicBezTo>
                  <a:cubicBezTo>
                    <a:pt x="613" y="6892"/>
                    <a:pt x="2550" y="11196"/>
                    <a:pt x="1" y="12252"/>
                  </a:cubicBezTo>
                  <a:cubicBezTo>
                    <a:pt x="3011" y="13639"/>
                    <a:pt x="595" y="17469"/>
                    <a:pt x="539" y="19672"/>
                  </a:cubicBezTo>
                  <a:cubicBezTo>
                    <a:pt x="478" y="21962"/>
                    <a:pt x="2067" y="23632"/>
                    <a:pt x="4339" y="23734"/>
                  </a:cubicBezTo>
                  <a:cubicBezTo>
                    <a:pt x="4416" y="23737"/>
                    <a:pt x="4492" y="23739"/>
                    <a:pt x="4568" y="23739"/>
                  </a:cubicBezTo>
                  <a:cubicBezTo>
                    <a:pt x="6475" y="23739"/>
                    <a:pt x="8130" y="22684"/>
                    <a:pt x="9856" y="22000"/>
                  </a:cubicBezTo>
                  <a:cubicBezTo>
                    <a:pt x="9871" y="21993"/>
                    <a:pt x="9885" y="21991"/>
                    <a:pt x="9898" y="21991"/>
                  </a:cubicBezTo>
                  <a:cubicBezTo>
                    <a:pt x="9969" y="21991"/>
                    <a:pt x="9999" y="22079"/>
                    <a:pt x="9975" y="22145"/>
                  </a:cubicBezTo>
                  <a:cubicBezTo>
                    <a:pt x="10009" y="22179"/>
                    <a:pt x="10035" y="22223"/>
                    <a:pt x="10039" y="22284"/>
                  </a:cubicBezTo>
                  <a:cubicBezTo>
                    <a:pt x="10252" y="24616"/>
                    <a:pt x="12007" y="26342"/>
                    <a:pt x="14359" y="26467"/>
                  </a:cubicBezTo>
                  <a:cubicBezTo>
                    <a:pt x="14476" y="26474"/>
                    <a:pt x="14593" y="26477"/>
                    <a:pt x="14709" y="26477"/>
                  </a:cubicBezTo>
                  <a:cubicBezTo>
                    <a:pt x="16580" y="26477"/>
                    <a:pt x="18355" y="25694"/>
                    <a:pt x="20081" y="25059"/>
                  </a:cubicBezTo>
                  <a:cubicBezTo>
                    <a:pt x="21337" y="24596"/>
                    <a:pt x="22689" y="24168"/>
                    <a:pt x="24044" y="24168"/>
                  </a:cubicBezTo>
                  <a:cubicBezTo>
                    <a:pt x="24451" y="24168"/>
                    <a:pt x="24858" y="24207"/>
                    <a:pt x="25262" y="24294"/>
                  </a:cubicBezTo>
                  <a:cubicBezTo>
                    <a:pt x="26320" y="24526"/>
                    <a:pt x="27557" y="25151"/>
                    <a:pt x="27890" y="26253"/>
                  </a:cubicBezTo>
                  <a:cubicBezTo>
                    <a:pt x="28223" y="25151"/>
                    <a:pt x="29460" y="24526"/>
                    <a:pt x="30517" y="24294"/>
                  </a:cubicBezTo>
                  <a:cubicBezTo>
                    <a:pt x="30922" y="24207"/>
                    <a:pt x="31329" y="24168"/>
                    <a:pt x="31736" y="24168"/>
                  </a:cubicBezTo>
                  <a:cubicBezTo>
                    <a:pt x="33091" y="24168"/>
                    <a:pt x="34443" y="24596"/>
                    <a:pt x="35698" y="25059"/>
                  </a:cubicBezTo>
                  <a:cubicBezTo>
                    <a:pt x="37425" y="25694"/>
                    <a:pt x="39202" y="26476"/>
                    <a:pt x="41074" y="26476"/>
                  </a:cubicBezTo>
                  <a:cubicBezTo>
                    <a:pt x="41189" y="26476"/>
                    <a:pt x="41304" y="26473"/>
                    <a:pt x="41420" y="26467"/>
                  </a:cubicBezTo>
                  <a:cubicBezTo>
                    <a:pt x="43773" y="26342"/>
                    <a:pt x="45528" y="24616"/>
                    <a:pt x="45740" y="22284"/>
                  </a:cubicBezTo>
                  <a:cubicBezTo>
                    <a:pt x="45745" y="22224"/>
                    <a:pt x="45772" y="22179"/>
                    <a:pt x="45804" y="22145"/>
                  </a:cubicBezTo>
                  <a:cubicBezTo>
                    <a:pt x="45781" y="22079"/>
                    <a:pt x="45811" y="21991"/>
                    <a:pt x="45883" y="21991"/>
                  </a:cubicBezTo>
                  <a:cubicBezTo>
                    <a:pt x="45895" y="21991"/>
                    <a:pt x="45910" y="21993"/>
                    <a:pt x="45925" y="22000"/>
                  </a:cubicBezTo>
                  <a:cubicBezTo>
                    <a:pt x="47650" y="22684"/>
                    <a:pt x="49305" y="23739"/>
                    <a:pt x="51212" y="23739"/>
                  </a:cubicBezTo>
                  <a:cubicBezTo>
                    <a:pt x="51288" y="23739"/>
                    <a:pt x="51364" y="23737"/>
                    <a:pt x="51441" y="23734"/>
                  </a:cubicBezTo>
                  <a:cubicBezTo>
                    <a:pt x="53713" y="23632"/>
                    <a:pt x="55301" y="21962"/>
                    <a:pt x="55242" y="19672"/>
                  </a:cubicBezTo>
                  <a:cubicBezTo>
                    <a:pt x="55186" y="17469"/>
                    <a:pt x="52769" y="13639"/>
                    <a:pt x="55779" y="12252"/>
                  </a:cubicBezTo>
                  <a:cubicBezTo>
                    <a:pt x="53233" y="11196"/>
                    <a:pt x="55168" y="6892"/>
                    <a:pt x="55103" y="5007"/>
                  </a:cubicBezTo>
                  <a:cubicBezTo>
                    <a:pt x="55018" y="2531"/>
                    <a:pt x="53644" y="1673"/>
                    <a:pt x="51934" y="1673"/>
                  </a:cubicBezTo>
                  <a:cubicBezTo>
                    <a:pt x="49960" y="1673"/>
                    <a:pt x="47539" y="2816"/>
                    <a:pt x="46136" y="3935"/>
                  </a:cubicBezTo>
                  <a:cubicBezTo>
                    <a:pt x="46085" y="3975"/>
                    <a:pt x="46016" y="3995"/>
                    <a:pt x="45947" y="3995"/>
                  </a:cubicBezTo>
                  <a:cubicBezTo>
                    <a:pt x="45812" y="3995"/>
                    <a:pt x="45681" y="3918"/>
                    <a:pt x="45701" y="3754"/>
                  </a:cubicBezTo>
                  <a:cubicBezTo>
                    <a:pt x="46034" y="1067"/>
                    <a:pt x="43069" y="175"/>
                    <a:pt x="40882" y="175"/>
                  </a:cubicBezTo>
                  <a:cubicBezTo>
                    <a:pt x="40731" y="175"/>
                    <a:pt x="40584" y="179"/>
                    <a:pt x="40442" y="187"/>
                  </a:cubicBezTo>
                  <a:cubicBezTo>
                    <a:pt x="38207" y="319"/>
                    <a:pt x="36668" y="1579"/>
                    <a:pt x="34656" y="2319"/>
                  </a:cubicBezTo>
                  <a:cubicBezTo>
                    <a:pt x="34046" y="2542"/>
                    <a:pt x="33419" y="2647"/>
                    <a:pt x="32798" y="2647"/>
                  </a:cubicBezTo>
                  <a:cubicBezTo>
                    <a:pt x="30869" y="2647"/>
                    <a:pt x="28997" y="1634"/>
                    <a:pt x="27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5" name="Google Shape;1965;p73"/>
            <p:cNvSpPr/>
            <p:nvPr/>
          </p:nvSpPr>
          <p:spPr>
            <a:xfrm>
              <a:off x="2646769" y="3458220"/>
              <a:ext cx="1419425" cy="685975"/>
            </a:xfrm>
            <a:custGeom>
              <a:avLst/>
              <a:gdLst/>
              <a:ahLst/>
              <a:cxnLst/>
              <a:rect l="l" t="t" r="r" b="b"/>
              <a:pathLst>
                <a:path w="56777" h="27439" extrusionOk="0">
                  <a:moveTo>
                    <a:pt x="28389" y="502"/>
                  </a:moveTo>
                  <a:cubicBezTo>
                    <a:pt x="29496" y="2135"/>
                    <a:pt x="31367" y="3148"/>
                    <a:pt x="33296" y="3148"/>
                  </a:cubicBezTo>
                  <a:cubicBezTo>
                    <a:pt x="33917" y="3148"/>
                    <a:pt x="34544" y="3043"/>
                    <a:pt x="35154" y="2820"/>
                  </a:cubicBezTo>
                  <a:cubicBezTo>
                    <a:pt x="37167" y="2080"/>
                    <a:pt x="38705" y="820"/>
                    <a:pt x="40941" y="688"/>
                  </a:cubicBezTo>
                  <a:cubicBezTo>
                    <a:pt x="41083" y="680"/>
                    <a:pt x="41230" y="676"/>
                    <a:pt x="41381" y="676"/>
                  </a:cubicBezTo>
                  <a:cubicBezTo>
                    <a:pt x="43567" y="676"/>
                    <a:pt x="46533" y="1568"/>
                    <a:pt x="46200" y="4255"/>
                  </a:cubicBezTo>
                  <a:cubicBezTo>
                    <a:pt x="46180" y="4419"/>
                    <a:pt x="46311" y="4496"/>
                    <a:pt x="46445" y="4496"/>
                  </a:cubicBezTo>
                  <a:cubicBezTo>
                    <a:pt x="46514" y="4496"/>
                    <a:pt x="46584" y="4476"/>
                    <a:pt x="46633" y="4436"/>
                  </a:cubicBezTo>
                  <a:cubicBezTo>
                    <a:pt x="48037" y="3317"/>
                    <a:pt x="50459" y="2174"/>
                    <a:pt x="52433" y="2174"/>
                  </a:cubicBezTo>
                  <a:cubicBezTo>
                    <a:pt x="54143" y="2174"/>
                    <a:pt x="55517" y="3032"/>
                    <a:pt x="55602" y="5508"/>
                  </a:cubicBezTo>
                  <a:cubicBezTo>
                    <a:pt x="55667" y="7393"/>
                    <a:pt x="53731" y="11697"/>
                    <a:pt x="56278" y="12753"/>
                  </a:cubicBezTo>
                  <a:cubicBezTo>
                    <a:pt x="53268" y="14140"/>
                    <a:pt x="55685" y="17971"/>
                    <a:pt x="55741" y="20173"/>
                  </a:cubicBezTo>
                  <a:cubicBezTo>
                    <a:pt x="55800" y="22463"/>
                    <a:pt x="54212" y="24133"/>
                    <a:pt x="51940" y="24235"/>
                  </a:cubicBezTo>
                  <a:cubicBezTo>
                    <a:pt x="51863" y="24238"/>
                    <a:pt x="51787" y="24240"/>
                    <a:pt x="51711" y="24240"/>
                  </a:cubicBezTo>
                  <a:cubicBezTo>
                    <a:pt x="49804" y="24240"/>
                    <a:pt x="48149" y="23185"/>
                    <a:pt x="46424" y="22501"/>
                  </a:cubicBezTo>
                  <a:cubicBezTo>
                    <a:pt x="46408" y="22494"/>
                    <a:pt x="46394" y="22492"/>
                    <a:pt x="46381" y="22492"/>
                  </a:cubicBezTo>
                  <a:cubicBezTo>
                    <a:pt x="46309" y="22492"/>
                    <a:pt x="46280" y="22580"/>
                    <a:pt x="46303" y="22646"/>
                  </a:cubicBezTo>
                  <a:cubicBezTo>
                    <a:pt x="46271" y="22681"/>
                    <a:pt x="46244" y="22725"/>
                    <a:pt x="46239" y="22785"/>
                  </a:cubicBezTo>
                  <a:cubicBezTo>
                    <a:pt x="46027" y="25117"/>
                    <a:pt x="44272" y="26843"/>
                    <a:pt x="41919" y="26968"/>
                  </a:cubicBezTo>
                  <a:cubicBezTo>
                    <a:pt x="41802" y="26975"/>
                    <a:pt x="41686" y="26978"/>
                    <a:pt x="41570" y="26978"/>
                  </a:cubicBezTo>
                  <a:cubicBezTo>
                    <a:pt x="39699" y="26978"/>
                    <a:pt x="37924" y="26195"/>
                    <a:pt x="36197" y="25560"/>
                  </a:cubicBezTo>
                  <a:cubicBezTo>
                    <a:pt x="34942" y="25097"/>
                    <a:pt x="33590" y="24669"/>
                    <a:pt x="32235" y="24669"/>
                  </a:cubicBezTo>
                  <a:cubicBezTo>
                    <a:pt x="31828" y="24669"/>
                    <a:pt x="31421" y="24708"/>
                    <a:pt x="31016" y="24795"/>
                  </a:cubicBezTo>
                  <a:cubicBezTo>
                    <a:pt x="29959" y="25027"/>
                    <a:pt x="28722" y="25652"/>
                    <a:pt x="28388" y="26754"/>
                  </a:cubicBezTo>
                  <a:cubicBezTo>
                    <a:pt x="28056" y="25652"/>
                    <a:pt x="26819" y="25027"/>
                    <a:pt x="25761" y="24795"/>
                  </a:cubicBezTo>
                  <a:cubicBezTo>
                    <a:pt x="25356" y="24708"/>
                    <a:pt x="24949" y="24669"/>
                    <a:pt x="24542" y="24669"/>
                  </a:cubicBezTo>
                  <a:cubicBezTo>
                    <a:pt x="23188" y="24669"/>
                    <a:pt x="21836" y="25097"/>
                    <a:pt x="20580" y="25560"/>
                  </a:cubicBezTo>
                  <a:cubicBezTo>
                    <a:pt x="18854" y="26195"/>
                    <a:pt x="17079" y="26978"/>
                    <a:pt x="15208" y="26978"/>
                  </a:cubicBezTo>
                  <a:cubicBezTo>
                    <a:pt x="15092" y="26978"/>
                    <a:pt x="14975" y="26975"/>
                    <a:pt x="14858" y="26968"/>
                  </a:cubicBezTo>
                  <a:cubicBezTo>
                    <a:pt x="12506" y="26843"/>
                    <a:pt x="10751" y="25117"/>
                    <a:pt x="10538" y="22785"/>
                  </a:cubicBezTo>
                  <a:cubicBezTo>
                    <a:pt x="10534" y="22725"/>
                    <a:pt x="10508" y="22681"/>
                    <a:pt x="10474" y="22646"/>
                  </a:cubicBezTo>
                  <a:cubicBezTo>
                    <a:pt x="10498" y="22580"/>
                    <a:pt x="10468" y="22492"/>
                    <a:pt x="10396" y="22492"/>
                  </a:cubicBezTo>
                  <a:cubicBezTo>
                    <a:pt x="10383" y="22492"/>
                    <a:pt x="10369" y="22494"/>
                    <a:pt x="10354" y="22501"/>
                  </a:cubicBezTo>
                  <a:cubicBezTo>
                    <a:pt x="8629" y="23185"/>
                    <a:pt x="6974" y="24240"/>
                    <a:pt x="5067" y="24240"/>
                  </a:cubicBezTo>
                  <a:cubicBezTo>
                    <a:pt x="4991" y="24240"/>
                    <a:pt x="4915" y="24238"/>
                    <a:pt x="4838" y="24235"/>
                  </a:cubicBezTo>
                  <a:cubicBezTo>
                    <a:pt x="2566" y="24133"/>
                    <a:pt x="977" y="22463"/>
                    <a:pt x="1037" y="20173"/>
                  </a:cubicBezTo>
                  <a:cubicBezTo>
                    <a:pt x="1093" y="17971"/>
                    <a:pt x="3510" y="14140"/>
                    <a:pt x="500" y="12753"/>
                  </a:cubicBezTo>
                  <a:cubicBezTo>
                    <a:pt x="3049" y="11697"/>
                    <a:pt x="1112" y="7393"/>
                    <a:pt x="1176" y="5508"/>
                  </a:cubicBezTo>
                  <a:cubicBezTo>
                    <a:pt x="1262" y="3032"/>
                    <a:pt x="2636" y="2174"/>
                    <a:pt x="4346" y="2174"/>
                  </a:cubicBezTo>
                  <a:cubicBezTo>
                    <a:pt x="6320" y="2174"/>
                    <a:pt x="8741" y="3317"/>
                    <a:pt x="10144" y="4436"/>
                  </a:cubicBezTo>
                  <a:cubicBezTo>
                    <a:pt x="10194" y="4476"/>
                    <a:pt x="10263" y="4496"/>
                    <a:pt x="10332" y="4496"/>
                  </a:cubicBezTo>
                  <a:cubicBezTo>
                    <a:pt x="10466" y="4496"/>
                    <a:pt x="10598" y="4419"/>
                    <a:pt x="10578" y="4255"/>
                  </a:cubicBezTo>
                  <a:cubicBezTo>
                    <a:pt x="10245" y="1568"/>
                    <a:pt x="13210" y="676"/>
                    <a:pt x="15398" y="676"/>
                  </a:cubicBezTo>
                  <a:cubicBezTo>
                    <a:pt x="15549" y="676"/>
                    <a:pt x="15696" y="680"/>
                    <a:pt x="15838" y="688"/>
                  </a:cubicBezTo>
                  <a:cubicBezTo>
                    <a:pt x="18073" y="820"/>
                    <a:pt x="19610" y="2080"/>
                    <a:pt x="21624" y="2820"/>
                  </a:cubicBezTo>
                  <a:cubicBezTo>
                    <a:pt x="22234" y="3043"/>
                    <a:pt x="22861" y="3148"/>
                    <a:pt x="23483" y="3148"/>
                  </a:cubicBezTo>
                  <a:cubicBezTo>
                    <a:pt x="25412" y="3148"/>
                    <a:pt x="27281" y="2135"/>
                    <a:pt x="28389" y="502"/>
                  </a:cubicBezTo>
                  <a:close/>
                  <a:moveTo>
                    <a:pt x="28292" y="1"/>
                  </a:moveTo>
                  <a:cubicBezTo>
                    <a:pt x="28225" y="1"/>
                    <a:pt x="28159" y="30"/>
                    <a:pt x="28114" y="104"/>
                  </a:cubicBezTo>
                  <a:cubicBezTo>
                    <a:pt x="27160" y="1702"/>
                    <a:pt x="25398" y="2697"/>
                    <a:pt x="23542" y="2697"/>
                  </a:cubicBezTo>
                  <a:cubicBezTo>
                    <a:pt x="23389" y="2697"/>
                    <a:pt x="23236" y="2690"/>
                    <a:pt x="23083" y="2677"/>
                  </a:cubicBezTo>
                  <a:cubicBezTo>
                    <a:pt x="20994" y="2490"/>
                    <a:pt x="19361" y="843"/>
                    <a:pt x="17327" y="377"/>
                  </a:cubicBezTo>
                  <a:cubicBezTo>
                    <a:pt x="16785" y="253"/>
                    <a:pt x="16145" y="184"/>
                    <a:pt x="15473" y="184"/>
                  </a:cubicBezTo>
                  <a:cubicBezTo>
                    <a:pt x="12997" y="184"/>
                    <a:pt x="10087" y="1122"/>
                    <a:pt x="10045" y="3729"/>
                  </a:cubicBezTo>
                  <a:cubicBezTo>
                    <a:pt x="8581" y="2670"/>
                    <a:pt x="6379" y="1520"/>
                    <a:pt x="4421" y="1520"/>
                  </a:cubicBezTo>
                  <a:cubicBezTo>
                    <a:pt x="3580" y="1520"/>
                    <a:pt x="2784" y="1731"/>
                    <a:pt x="2111" y="2254"/>
                  </a:cubicBezTo>
                  <a:cubicBezTo>
                    <a:pt x="1081" y="3053"/>
                    <a:pt x="698" y="4422"/>
                    <a:pt x="691" y="5673"/>
                  </a:cubicBezTo>
                  <a:cubicBezTo>
                    <a:pt x="681" y="7580"/>
                    <a:pt x="2594" y="11589"/>
                    <a:pt x="146" y="12536"/>
                  </a:cubicBezTo>
                  <a:cubicBezTo>
                    <a:pt x="1" y="12593"/>
                    <a:pt x="13" y="12783"/>
                    <a:pt x="118" y="12838"/>
                  </a:cubicBezTo>
                  <a:cubicBezTo>
                    <a:pt x="54" y="12942"/>
                    <a:pt x="63" y="13077"/>
                    <a:pt x="206" y="13140"/>
                  </a:cubicBezTo>
                  <a:cubicBezTo>
                    <a:pt x="2693" y="14226"/>
                    <a:pt x="1063" y="17375"/>
                    <a:pt x="679" y="19194"/>
                  </a:cubicBezTo>
                  <a:cubicBezTo>
                    <a:pt x="379" y="20612"/>
                    <a:pt x="569" y="22159"/>
                    <a:pt x="1520" y="23304"/>
                  </a:cubicBezTo>
                  <a:cubicBezTo>
                    <a:pt x="2424" y="24396"/>
                    <a:pt x="3624" y="24818"/>
                    <a:pt x="4892" y="24818"/>
                  </a:cubicBezTo>
                  <a:cubicBezTo>
                    <a:pt x="6719" y="24818"/>
                    <a:pt x="8685" y="23943"/>
                    <a:pt x="10107" y="22940"/>
                  </a:cubicBezTo>
                  <a:cubicBezTo>
                    <a:pt x="10352" y="25748"/>
                    <a:pt x="12668" y="27439"/>
                    <a:pt x="15304" y="27439"/>
                  </a:cubicBezTo>
                  <a:cubicBezTo>
                    <a:pt x="15613" y="27439"/>
                    <a:pt x="15927" y="27415"/>
                    <a:pt x="16242" y="27368"/>
                  </a:cubicBezTo>
                  <a:cubicBezTo>
                    <a:pt x="18214" y="27070"/>
                    <a:pt x="19998" y="26093"/>
                    <a:pt x="21889" y="25515"/>
                  </a:cubicBezTo>
                  <a:cubicBezTo>
                    <a:pt x="22750" y="25251"/>
                    <a:pt x="23655" y="25047"/>
                    <a:pt x="24559" y="25047"/>
                  </a:cubicBezTo>
                  <a:cubicBezTo>
                    <a:pt x="24928" y="25047"/>
                    <a:pt x="25296" y="25081"/>
                    <a:pt x="25662" y="25159"/>
                  </a:cubicBezTo>
                  <a:cubicBezTo>
                    <a:pt x="26859" y="25414"/>
                    <a:pt x="27541" y="26072"/>
                    <a:pt x="28301" y="26964"/>
                  </a:cubicBezTo>
                  <a:cubicBezTo>
                    <a:pt x="28315" y="26981"/>
                    <a:pt x="28332" y="26988"/>
                    <a:pt x="28349" y="26988"/>
                  </a:cubicBezTo>
                  <a:cubicBezTo>
                    <a:pt x="28363" y="26988"/>
                    <a:pt x="28377" y="26983"/>
                    <a:pt x="28389" y="26975"/>
                  </a:cubicBezTo>
                  <a:cubicBezTo>
                    <a:pt x="28401" y="26983"/>
                    <a:pt x="28415" y="26988"/>
                    <a:pt x="28428" y="26988"/>
                  </a:cubicBezTo>
                  <a:cubicBezTo>
                    <a:pt x="28446" y="26988"/>
                    <a:pt x="28463" y="26981"/>
                    <a:pt x="28477" y="26964"/>
                  </a:cubicBezTo>
                  <a:cubicBezTo>
                    <a:pt x="29239" y="26072"/>
                    <a:pt x="29922" y="25414"/>
                    <a:pt x="31116" y="25159"/>
                  </a:cubicBezTo>
                  <a:cubicBezTo>
                    <a:pt x="31481" y="25081"/>
                    <a:pt x="31850" y="25047"/>
                    <a:pt x="32218" y="25047"/>
                  </a:cubicBezTo>
                  <a:cubicBezTo>
                    <a:pt x="33123" y="25047"/>
                    <a:pt x="34027" y="25251"/>
                    <a:pt x="34889" y="25515"/>
                  </a:cubicBezTo>
                  <a:cubicBezTo>
                    <a:pt x="36780" y="26093"/>
                    <a:pt x="38565" y="27070"/>
                    <a:pt x="40536" y="27368"/>
                  </a:cubicBezTo>
                  <a:cubicBezTo>
                    <a:pt x="40852" y="27416"/>
                    <a:pt x="41166" y="27439"/>
                    <a:pt x="41475" y="27439"/>
                  </a:cubicBezTo>
                  <a:cubicBezTo>
                    <a:pt x="44112" y="27439"/>
                    <a:pt x="46425" y="25748"/>
                    <a:pt x="46671" y="22940"/>
                  </a:cubicBezTo>
                  <a:cubicBezTo>
                    <a:pt x="48092" y="23943"/>
                    <a:pt x="50059" y="24818"/>
                    <a:pt x="51886" y="24818"/>
                  </a:cubicBezTo>
                  <a:cubicBezTo>
                    <a:pt x="53153" y="24818"/>
                    <a:pt x="54354" y="24396"/>
                    <a:pt x="55258" y="23304"/>
                  </a:cubicBezTo>
                  <a:cubicBezTo>
                    <a:pt x="56209" y="22159"/>
                    <a:pt x="56399" y="20612"/>
                    <a:pt x="56098" y="19194"/>
                  </a:cubicBezTo>
                  <a:cubicBezTo>
                    <a:pt x="55715" y="17375"/>
                    <a:pt x="54085" y="14226"/>
                    <a:pt x="56574" y="13140"/>
                  </a:cubicBezTo>
                  <a:cubicBezTo>
                    <a:pt x="56717" y="13077"/>
                    <a:pt x="56723" y="12942"/>
                    <a:pt x="56659" y="12838"/>
                  </a:cubicBezTo>
                  <a:cubicBezTo>
                    <a:pt x="56765" y="12783"/>
                    <a:pt x="56777" y="12593"/>
                    <a:pt x="56632" y="12536"/>
                  </a:cubicBezTo>
                  <a:cubicBezTo>
                    <a:pt x="54184" y="11589"/>
                    <a:pt x="56098" y="7580"/>
                    <a:pt x="56087" y="5673"/>
                  </a:cubicBezTo>
                  <a:cubicBezTo>
                    <a:pt x="56082" y="4422"/>
                    <a:pt x="55697" y="3053"/>
                    <a:pt x="54667" y="2254"/>
                  </a:cubicBezTo>
                  <a:cubicBezTo>
                    <a:pt x="53994" y="1731"/>
                    <a:pt x="53198" y="1520"/>
                    <a:pt x="52358" y="1520"/>
                  </a:cubicBezTo>
                  <a:cubicBezTo>
                    <a:pt x="50400" y="1520"/>
                    <a:pt x="48200" y="2670"/>
                    <a:pt x="46736" y="3729"/>
                  </a:cubicBezTo>
                  <a:cubicBezTo>
                    <a:pt x="46692" y="1122"/>
                    <a:pt x="43781" y="184"/>
                    <a:pt x="41306" y="184"/>
                  </a:cubicBezTo>
                  <a:cubicBezTo>
                    <a:pt x="40634" y="184"/>
                    <a:pt x="39995" y="253"/>
                    <a:pt x="39454" y="377"/>
                  </a:cubicBezTo>
                  <a:cubicBezTo>
                    <a:pt x="37417" y="843"/>
                    <a:pt x="35784" y="2490"/>
                    <a:pt x="33694" y="2677"/>
                  </a:cubicBezTo>
                  <a:cubicBezTo>
                    <a:pt x="33541" y="2690"/>
                    <a:pt x="33389" y="2697"/>
                    <a:pt x="33236" y="2697"/>
                  </a:cubicBezTo>
                  <a:cubicBezTo>
                    <a:pt x="31381" y="2697"/>
                    <a:pt x="29618" y="1702"/>
                    <a:pt x="28664" y="104"/>
                  </a:cubicBezTo>
                  <a:cubicBezTo>
                    <a:pt x="28619" y="30"/>
                    <a:pt x="28554" y="1"/>
                    <a:pt x="28487" y="1"/>
                  </a:cubicBezTo>
                  <a:cubicBezTo>
                    <a:pt x="28454" y="1"/>
                    <a:pt x="28421" y="8"/>
                    <a:pt x="28389" y="21"/>
                  </a:cubicBezTo>
                  <a:cubicBezTo>
                    <a:pt x="28358" y="8"/>
                    <a:pt x="28325" y="1"/>
                    <a:pt x="28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966" name="Google Shape;1966;p73"/>
          <p:cNvSpPr txBox="1">
            <a:spLocks noGrp="1"/>
          </p:cNvSpPr>
          <p:nvPr>
            <p:ph type="title"/>
          </p:nvPr>
        </p:nvSpPr>
        <p:spPr>
          <a:xfrm>
            <a:off x="2369215" y="571500"/>
            <a:ext cx="4176849"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THANK YOU !</a:t>
            </a:r>
            <a:endParaRPr sz="3600" dirty="0"/>
          </a:p>
        </p:txBody>
      </p:sp>
      <p:sp>
        <p:nvSpPr>
          <p:cNvPr id="1967" name="Google Shape;1967;p73"/>
          <p:cNvSpPr/>
          <p:nvPr/>
        </p:nvSpPr>
        <p:spPr>
          <a:xfrm>
            <a:off x="3758298" y="4190701"/>
            <a:ext cx="1627506" cy="38129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solidFill>
            </a:endParaRPr>
          </a:p>
        </p:txBody>
      </p:sp>
      <p:grpSp>
        <p:nvGrpSpPr>
          <p:cNvPr id="1968" name="Google Shape;1968;p73"/>
          <p:cNvGrpSpPr/>
          <p:nvPr/>
        </p:nvGrpSpPr>
        <p:grpSpPr>
          <a:xfrm>
            <a:off x="7381594" y="703985"/>
            <a:ext cx="1193200" cy="990119"/>
            <a:chOff x="2920875" y="1580725"/>
            <a:chExt cx="346800" cy="287775"/>
          </a:xfrm>
        </p:grpSpPr>
        <p:sp>
          <p:nvSpPr>
            <p:cNvPr id="1969" name="Google Shape;1969;p73"/>
            <p:cNvSpPr/>
            <p:nvPr/>
          </p:nvSpPr>
          <p:spPr>
            <a:xfrm>
              <a:off x="2920875" y="1580725"/>
              <a:ext cx="346800" cy="287775"/>
            </a:xfrm>
            <a:custGeom>
              <a:avLst/>
              <a:gdLst/>
              <a:ahLst/>
              <a:cxnLst/>
              <a:rect l="l" t="t" r="r" b="b"/>
              <a:pathLst>
                <a:path w="13872" h="11511" extrusionOk="0">
                  <a:moveTo>
                    <a:pt x="10839" y="201"/>
                  </a:moveTo>
                  <a:cubicBezTo>
                    <a:pt x="11069" y="201"/>
                    <a:pt x="11333" y="599"/>
                    <a:pt x="11414" y="826"/>
                  </a:cubicBezTo>
                  <a:lnTo>
                    <a:pt x="13595" y="7030"/>
                  </a:lnTo>
                  <a:cubicBezTo>
                    <a:pt x="13647" y="7170"/>
                    <a:pt x="13548" y="7298"/>
                    <a:pt x="13485" y="7432"/>
                  </a:cubicBezTo>
                  <a:cubicBezTo>
                    <a:pt x="13421" y="7567"/>
                    <a:pt x="13398" y="7692"/>
                    <a:pt x="13258" y="7742"/>
                  </a:cubicBezTo>
                  <a:lnTo>
                    <a:pt x="3355" y="11261"/>
                  </a:lnTo>
                  <a:cubicBezTo>
                    <a:pt x="3292" y="11283"/>
                    <a:pt x="3229" y="11294"/>
                    <a:pt x="3166" y="11294"/>
                  </a:cubicBezTo>
                  <a:cubicBezTo>
                    <a:pt x="2937" y="11294"/>
                    <a:pt x="2722" y="11153"/>
                    <a:pt x="2642" y="10934"/>
                  </a:cubicBezTo>
                  <a:lnTo>
                    <a:pt x="772" y="5372"/>
                  </a:lnTo>
                  <a:cubicBezTo>
                    <a:pt x="717" y="5223"/>
                    <a:pt x="170" y="4287"/>
                    <a:pt x="297" y="3955"/>
                  </a:cubicBezTo>
                  <a:cubicBezTo>
                    <a:pt x="351" y="3816"/>
                    <a:pt x="475" y="3720"/>
                    <a:pt x="615" y="3669"/>
                  </a:cubicBezTo>
                  <a:lnTo>
                    <a:pt x="10201" y="263"/>
                  </a:lnTo>
                  <a:cubicBezTo>
                    <a:pt x="10263" y="240"/>
                    <a:pt x="10777" y="201"/>
                    <a:pt x="10839" y="201"/>
                  </a:cubicBezTo>
                  <a:close/>
                  <a:moveTo>
                    <a:pt x="10852" y="0"/>
                  </a:moveTo>
                  <a:cubicBezTo>
                    <a:pt x="10430" y="0"/>
                    <a:pt x="9862" y="153"/>
                    <a:pt x="9607" y="243"/>
                  </a:cubicBezTo>
                  <a:lnTo>
                    <a:pt x="541" y="3464"/>
                  </a:lnTo>
                  <a:cubicBezTo>
                    <a:pt x="345" y="3534"/>
                    <a:pt x="188" y="3676"/>
                    <a:pt x="100" y="3863"/>
                  </a:cubicBezTo>
                  <a:cubicBezTo>
                    <a:pt x="11" y="4050"/>
                    <a:pt x="0" y="4259"/>
                    <a:pt x="71" y="4454"/>
                  </a:cubicBezTo>
                  <a:lnTo>
                    <a:pt x="2433" y="10999"/>
                  </a:lnTo>
                  <a:cubicBezTo>
                    <a:pt x="2547" y="11314"/>
                    <a:pt x="2847" y="11511"/>
                    <a:pt x="3167" y="11511"/>
                  </a:cubicBezTo>
                  <a:cubicBezTo>
                    <a:pt x="3253" y="11511"/>
                    <a:pt x="3342" y="11497"/>
                    <a:pt x="3428" y="11466"/>
                  </a:cubicBezTo>
                  <a:lnTo>
                    <a:pt x="12931" y="8152"/>
                  </a:lnTo>
                  <a:cubicBezTo>
                    <a:pt x="13127" y="8081"/>
                    <a:pt x="13520" y="7857"/>
                    <a:pt x="13609" y="7670"/>
                  </a:cubicBezTo>
                  <a:cubicBezTo>
                    <a:pt x="13699" y="7483"/>
                    <a:pt x="13872" y="7152"/>
                    <a:pt x="13801" y="6958"/>
                  </a:cubicBezTo>
                  <a:lnTo>
                    <a:pt x="11350" y="201"/>
                  </a:lnTo>
                  <a:cubicBezTo>
                    <a:pt x="11296" y="53"/>
                    <a:pt x="11099" y="0"/>
                    <a:pt x="10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73"/>
            <p:cNvSpPr/>
            <p:nvPr/>
          </p:nvSpPr>
          <p:spPr>
            <a:xfrm>
              <a:off x="2930275" y="1610025"/>
              <a:ext cx="281625" cy="105350"/>
            </a:xfrm>
            <a:custGeom>
              <a:avLst/>
              <a:gdLst/>
              <a:ahLst/>
              <a:cxnLst/>
              <a:rect l="l" t="t" r="r" b="b"/>
              <a:pathLst>
                <a:path w="11265" h="4214" extrusionOk="0">
                  <a:moveTo>
                    <a:pt x="11189" y="0"/>
                  </a:moveTo>
                  <a:cubicBezTo>
                    <a:pt x="11182" y="0"/>
                    <a:pt x="11174" y="2"/>
                    <a:pt x="11167" y="4"/>
                  </a:cubicBezTo>
                  <a:lnTo>
                    <a:pt x="53" y="3954"/>
                  </a:lnTo>
                  <a:cubicBezTo>
                    <a:pt x="18" y="3965"/>
                    <a:pt x="0" y="4004"/>
                    <a:pt x="13" y="4038"/>
                  </a:cubicBezTo>
                  <a:cubicBezTo>
                    <a:pt x="23" y="4065"/>
                    <a:pt x="48" y="4082"/>
                    <a:pt x="75" y="4082"/>
                  </a:cubicBezTo>
                  <a:cubicBezTo>
                    <a:pt x="82" y="4082"/>
                    <a:pt x="164" y="4213"/>
                    <a:pt x="173" y="4213"/>
                  </a:cubicBezTo>
                  <a:cubicBezTo>
                    <a:pt x="173" y="4213"/>
                    <a:pt x="173" y="4213"/>
                    <a:pt x="173" y="4213"/>
                  </a:cubicBezTo>
                  <a:lnTo>
                    <a:pt x="11212" y="128"/>
                  </a:lnTo>
                  <a:cubicBezTo>
                    <a:pt x="11246" y="116"/>
                    <a:pt x="11264" y="79"/>
                    <a:pt x="11251" y="44"/>
                  </a:cubicBezTo>
                  <a:cubicBezTo>
                    <a:pt x="11242" y="17"/>
                    <a:pt x="11216" y="0"/>
                    <a:pt x="11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1" name="Google Shape;1971;p73"/>
            <p:cNvSpPr/>
            <p:nvPr/>
          </p:nvSpPr>
          <p:spPr>
            <a:xfrm>
              <a:off x="2979125" y="1643075"/>
              <a:ext cx="253850" cy="188350"/>
            </a:xfrm>
            <a:custGeom>
              <a:avLst/>
              <a:gdLst/>
              <a:ahLst/>
              <a:cxnLst/>
              <a:rect l="l" t="t" r="r" b="b"/>
              <a:pathLst>
                <a:path w="10154" h="7534" extrusionOk="0">
                  <a:moveTo>
                    <a:pt x="8444" y="278"/>
                  </a:moveTo>
                  <a:lnTo>
                    <a:pt x="9810" y="4018"/>
                  </a:lnTo>
                  <a:cubicBezTo>
                    <a:pt x="9835" y="4292"/>
                    <a:pt x="9687" y="4435"/>
                    <a:pt x="9407" y="4534"/>
                  </a:cubicBezTo>
                  <a:lnTo>
                    <a:pt x="1749" y="7256"/>
                  </a:lnTo>
                  <a:lnTo>
                    <a:pt x="283" y="3669"/>
                  </a:lnTo>
                  <a:cubicBezTo>
                    <a:pt x="228" y="3470"/>
                    <a:pt x="332" y="3231"/>
                    <a:pt x="368" y="3125"/>
                  </a:cubicBezTo>
                  <a:cubicBezTo>
                    <a:pt x="395" y="3046"/>
                    <a:pt x="457" y="2984"/>
                    <a:pt x="538" y="2957"/>
                  </a:cubicBezTo>
                  <a:lnTo>
                    <a:pt x="8444" y="278"/>
                  </a:lnTo>
                  <a:close/>
                  <a:moveTo>
                    <a:pt x="8575" y="0"/>
                  </a:moveTo>
                  <a:lnTo>
                    <a:pt x="566" y="2846"/>
                  </a:lnTo>
                  <a:cubicBezTo>
                    <a:pt x="253" y="2958"/>
                    <a:pt x="0" y="3212"/>
                    <a:pt x="203" y="3617"/>
                  </a:cubicBezTo>
                  <a:lnTo>
                    <a:pt x="1618" y="7534"/>
                  </a:lnTo>
                  <a:lnTo>
                    <a:pt x="9717" y="4594"/>
                  </a:lnTo>
                  <a:cubicBezTo>
                    <a:pt x="9859" y="4543"/>
                    <a:pt x="10153" y="4370"/>
                    <a:pt x="10102" y="4229"/>
                  </a:cubicBezTo>
                  <a:lnTo>
                    <a:pt x="8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2" name="Google Shape;1972;p73"/>
            <p:cNvSpPr/>
            <p:nvPr/>
          </p:nvSpPr>
          <p:spPr>
            <a:xfrm>
              <a:off x="3053850" y="1729250"/>
              <a:ext cx="25300" cy="38550"/>
            </a:xfrm>
            <a:custGeom>
              <a:avLst/>
              <a:gdLst/>
              <a:ahLst/>
              <a:cxnLst/>
              <a:rect l="l" t="t" r="r" b="b"/>
              <a:pathLst>
                <a:path w="1012" h="1542" extrusionOk="0">
                  <a:moveTo>
                    <a:pt x="277" y="413"/>
                  </a:moveTo>
                  <a:lnTo>
                    <a:pt x="545" y="822"/>
                  </a:lnTo>
                  <a:lnTo>
                    <a:pt x="332" y="897"/>
                  </a:lnTo>
                  <a:cubicBezTo>
                    <a:pt x="313" y="734"/>
                    <a:pt x="294" y="563"/>
                    <a:pt x="277" y="413"/>
                  </a:cubicBezTo>
                  <a:close/>
                  <a:moveTo>
                    <a:pt x="179" y="1"/>
                  </a:moveTo>
                  <a:cubicBezTo>
                    <a:pt x="111" y="1"/>
                    <a:pt x="1" y="65"/>
                    <a:pt x="21" y="119"/>
                  </a:cubicBezTo>
                  <a:cubicBezTo>
                    <a:pt x="46" y="192"/>
                    <a:pt x="198" y="1449"/>
                    <a:pt x="220" y="1512"/>
                  </a:cubicBezTo>
                  <a:cubicBezTo>
                    <a:pt x="228" y="1533"/>
                    <a:pt x="252" y="1541"/>
                    <a:pt x="281" y="1541"/>
                  </a:cubicBezTo>
                  <a:cubicBezTo>
                    <a:pt x="341" y="1541"/>
                    <a:pt x="418" y="1506"/>
                    <a:pt x="403" y="1464"/>
                  </a:cubicBezTo>
                  <a:cubicBezTo>
                    <a:pt x="396" y="1444"/>
                    <a:pt x="372" y="1260"/>
                    <a:pt x="346" y="1031"/>
                  </a:cubicBezTo>
                  <a:lnTo>
                    <a:pt x="620" y="934"/>
                  </a:lnTo>
                  <a:cubicBezTo>
                    <a:pt x="747" y="1130"/>
                    <a:pt x="846" y="1287"/>
                    <a:pt x="854" y="1306"/>
                  </a:cubicBezTo>
                  <a:cubicBezTo>
                    <a:pt x="860" y="1323"/>
                    <a:pt x="876" y="1331"/>
                    <a:pt x="895" y="1331"/>
                  </a:cubicBezTo>
                  <a:cubicBezTo>
                    <a:pt x="943" y="1331"/>
                    <a:pt x="1012" y="1284"/>
                    <a:pt x="995" y="1240"/>
                  </a:cubicBezTo>
                  <a:cubicBezTo>
                    <a:pt x="972" y="1177"/>
                    <a:pt x="288" y="109"/>
                    <a:pt x="261" y="36"/>
                  </a:cubicBezTo>
                  <a:cubicBezTo>
                    <a:pt x="252" y="10"/>
                    <a:pt x="223" y="1"/>
                    <a:pt x="191" y="1"/>
                  </a:cubicBezTo>
                  <a:cubicBezTo>
                    <a:pt x="189" y="1"/>
                    <a:pt x="187" y="1"/>
                    <a:pt x="185" y="1"/>
                  </a:cubicBezTo>
                  <a:cubicBezTo>
                    <a:pt x="183" y="1"/>
                    <a:pt x="181"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3" name="Google Shape;1973;p73"/>
            <p:cNvSpPr/>
            <p:nvPr/>
          </p:nvSpPr>
          <p:spPr>
            <a:xfrm>
              <a:off x="3089650" y="1715025"/>
              <a:ext cx="33675" cy="36700"/>
            </a:xfrm>
            <a:custGeom>
              <a:avLst/>
              <a:gdLst/>
              <a:ahLst/>
              <a:cxnLst/>
              <a:rect l="l" t="t" r="r" b="b"/>
              <a:pathLst>
                <a:path w="1347" h="1468" extrusionOk="0">
                  <a:moveTo>
                    <a:pt x="413" y="164"/>
                  </a:moveTo>
                  <a:cubicBezTo>
                    <a:pt x="498" y="164"/>
                    <a:pt x="586" y="198"/>
                    <a:pt x="630" y="320"/>
                  </a:cubicBezTo>
                  <a:cubicBezTo>
                    <a:pt x="711" y="545"/>
                    <a:pt x="540" y="601"/>
                    <a:pt x="420" y="632"/>
                  </a:cubicBezTo>
                  <a:lnTo>
                    <a:pt x="243" y="199"/>
                  </a:lnTo>
                  <a:cubicBezTo>
                    <a:pt x="286" y="183"/>
                    <a:pt x="348" y="164"/>
                    <a:pt x="413" y="164"/>
                  </a:cubicBezTo>
                  <a:close/>
                  <a:moveTo>
                    <a:pt x="727" y="719"/>
                  </a:moveTo>
                  <a:cubicBezTo>
                    <a:pt x="824" y="719"/>
                    <a:pt x="922" y="757"/>
                    <a:pt x="970" y="889"/>
                  </a:cubicBezTo>
                  <a:cubicBezTo>
                    <a:pt x="1059" y="1138"/>
                    <a:pt x="803" y="1266"/>
                    <a:pt x="695" y="1307"/>
                  </a:cubicBezTo>
                  <a:cubicBezTo>
                    <a:pt x="650" y="1193"/>
                    <a:pt x="566" y="991"/>
                    <a:pt x="482" y="780"/>
                  </a:cubicBezTo>
                  <a:cubicBezTo>
                    <a:pt x="524" y="761"/>
                    <a:pt x="625" y="719"/>
                    <a:pt x="727" y="719"/>
                  </a:cubicBezTo>
                  <a:close/>
                  <a:moveTo>
                    <a:pt x="374" y="1"/>
                  </a:moveTo>
                  <a:cubicBezTo>
                    <a:pt x="224" y="1"/>
                    <a:pt x="93" y="48"/>
                    <a:pt x="93" y="48"/>
                  </a:cubicBezTo>
                  <a:lnTo>
                    <a:pt x="94" y="52"/>
                  </a:lnTo>
                  <a:cubicBezTo>
                    <a:pt x="44" y="72"/>
                    <a:pt x="1" y="112"/>
                    <a:pt x="15" y="150"/>
                  </a:cubicBezTo>
                  <a:cubicBezTo>
                    <a:pt x="41" y="223"/>
                    <a:pt x="558" y="1372"/>
                    <a:pt x="582" y="1435"/>
                  </a:cubicBezTo>
                  <a:cubicBezTo>
                    <a:pt x="590" y="1458"/>
                    <a:pt x="617" y="1467"/>
                    <a:pt x="644" y="1467"/>
                  </a:cubicBezTo>
                  <a:cubicBezTo>
                    <a:pt x="647" y="1467"/>
                    <a:pt x="650" y="1467"/>
                    <a:pt x="652" y="1467"/>
                  </a:cubicBezTo>
                  <a:cubicBezTo>
                    <a:pt x="652" y="1467"/>
                    <a:pt x="1347" y="1373"/>
                    <a:pt x="1155" y="841"/>
                  </a:cubicBezTo>
                  <a:cubicBezTo>
                    <a:pt x="1073" y="616"/>
                    <a:pt x="924" y="553"/>
                    <a:pt x="777" y="553"/>
                  </a:cubicBezTo>
                  <a:cubicBezTo>
                    <a:pt x="765" y="553"/>
                    <a:pt x="752" y="554"/>
                    <a:pt x="740" y="555"/>
                  </a:cubicBezTo>
                  <a:cubicBezTo>
                    <a:pt x="797" y="475"/>
                    <a:pt x="821" y="376"/>
                    <a:pt x="777" y="256"/>
                  </a:cubicBezTo>
                  <a:cubicBezTo>
                    <a:pt x="703" y="51"/>
                    <a:pt x="528" y="1"/>
                    <a:pt x="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4" name="Google Shape;1974;p73"/>
            <p:cNvSpPr/>
            <p:nvPr/>
          </p:nvSpPr>
          <p:spPr>
            <a:xfrm>
              <a:off x="3134950" y="1696425"/>
              <a:ext cx="30575" cy="37875"/>
            </a:xfrm>
            <a:custGeom>
              <a:avLst/>
              <a:gdLst/>
              <a:ahLst/>
              <a:cxnLst/>
              <a:rect l="l" t="t" r="r" b="b"/>
              <a:pathLst>
                <a:path w="1223" h="1515" extrusionOk="0">
                  <a:moveTo>
                    <a:pt x="491" y="1"/>
                  </a:moveTo>
                  <a:cubicBezTo>
                    <a:pt x="452" y="1"/>
                    <a:pt x="413" y="7"/>
                    <a:pt x="376" y="20"/>
                  </a:cubicBezTo>
                  <a:cubicBezTo>
                    <a:pt x="102" y="117"/>
                    <a:pt x="1" y="524"/>
                    <a:pt x="148" y="930"/>
                  </a:cubicBezTo>
                  <a:cubicBezTo>
                    <a:pt x="274" y="1280"/>
                    <a:pt x="540" y="1514"/>
                    <a:pt x="785" y="1514"/>
                  </a:cubicBezTo>
                  <a:cubicBezTo>
                    <a:pt x="827" y="1514"/>
                    <a:pt x="868" y="1507"/>
                    <a:pt x="908" y="1493"/>
                  </a:cubicBezTo>
                  <a:cubicBezTo>
                    <a:pt x="1152" y="1406"/>
                    <a:pt x="1223" y="1086"/>
                    <a:pt x="1199" y="1021"/>
                  </a:cubicBezTo>
                  <a:cubicBezTo>
                    <a:pt x="1186" y="985"/>
                    <a:pt x="1151" y="974"/>
                    <a:pt x="1112" y="974"/>
                  </a:cubicBezTo>
                  <a:cubicBezTo>
                    <a:pt x="1081" y="974"/>
                    <a:pt x="1048" y="982"/>
                    <a:pt x="1025" y="990"/>
                  </a:cubicBezTo>
                  <a:cubicBezTo>
                    <a:pt x="972" y="1008"/>
                    <a:pt x="1049" y="1222"/>
                    <a:pt x="847" y="1293"/>
                  </a:cubicBezTo>
                  <a:cubicBezTo>
                    <a:pt x="818" y="1304"/>
                    <a:pt x="789" y="1309"/>
                    <a:pt x="761" y="1309"/>
                  </a:cubicBezTo>
                  <a:cubicBezTo>
                    <a:pt x="597" y="1309"/>
                    <a:pt x="452" y="1133"/>
                    <a:pt x="342" y="830"/>
                  </a:cubicBezTo>
                  <a:cubicBezTo>
                    <a:pt x="222" y="493"/>
                    <a:pt x="266" y="252"/>
                    <a:pt x="434" y="191"/>
                  </a:cubicBezTo>
                  <a:cubicBezTo>
                    <a:pt x="452" y="185"/>
                    <a:pt x="469" y="182"/>
                    <a:pt x="486" y="182"/>
                  </a:cubicBezTo>
                  <a:cubicBezTo>
                    <a:pt x="603" y="182"/>
                    <a:pt x="688" y="319"/>
                    <a:pt x="727" y="319"/>
                  </a:cubicBezTo>
                  <a:cubicBezTo>
                    <a:pt x="728" y="319"/>
                    <a:pt x="730" y="319"/>
                    <a:pt x="731" y="318"/>
                  </a:cubicBezTo>
                  <a:cubicBezTo>
                    <a:pt x="772" y="304"/>
                    <a:pt x="822" y="207"/>
                    <a:pt x="805" y="159"/>
                  </a:cubicBezTo>
                  <a:cubicBezTo>
                    <a:pt x="779" y="87"/>
                    <a:pt x="638" y="1"/>
                    <a:pt x="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75" name="Google Shape;1975;p73"/>
          <p:cNvGrpSpPr/>
          <p:nvPr/>
        </p:nvGrpSpPr>
        <p:grpSpPr>
          <a:xfrm flipH="1">
            <a:off x="969710" y="867382"/>
            <a:ext cx="705070" cy="663326"/>
            <a:chOff x="1572775" y="1963600"/>
            <a:chExt cx="145775" cy="137150"/>
          </a:xfrm>
        </p:grpSpPr>
        <p:sp>
          <p:nvSpPr>
            <p:cNvPr id="1976" name="Google Shape;1976;p73"/>
            <p:cNvSpPr/>
            <p:nvPr/>
          </p:nvSpPr>
          <p:spPr>
            <a:xfrm>
              <a:off x="1572775" y="1963600"/>
              <a:ext cx="145775" cy="137150"/>
            </a:xfrm>
            <a:custGeom>
              <a:avLst/>
              <a:gdLst/>
              <a:ahLst/>
              <a:cxnLst/>
              <a:rect l="l" t="t" r="r" b="b"/>
              <a:pathLst>
                <a:path w="5831" h="5486" extrusionOk="0">
                  <a:moveTo>
                    <a:pt x="574" y="458"/>
                  </a:moveTo>
                  <a:cubicBezTo>
                    <a:pt x="837" y="458"/>
                    <a:pt x="1415" y="609"/>
                    <a:pt x="2646" y="1125"/>
                  </a:cubicBezTo>
                  <a:lnTo>
                    <a:pt x="3789" y="1537"/>
                  </a:lnTo>
                  <a:cubicBezTo>
                    <a:pt x="3810" y="1532"/>
                    <a:pt x="3833" y="1530"/>
                    <a:pt x="3859" y="1530"/>
                  </a:cubicBezTo>
                  <a:cubicBezTo>
                    <a:pt x="4316" y="1530"/>
                    <a:pt x="5469" y="2299"/>
                    <a:pt x="5359" y="2417"/>
                  </a:cubicBezTo>
                  <a:lnTo>
                    <a:pt x="4505" y="3335"/>
                  </a:lnTo>
                  <a:cubicBezTo>
                    <a:pt x="4492" y="3351"/>
                    <a:pt x="4536" y="3461"/>
                    <a:pt x="4538" y="3481"/>
                  </a:cubicBezTo>
                  <a:lnTo>
                    <a:pt x="4582" y="4268"/>
                  </a:lnTo>
                  <a:cubicBezTo>
                    <a:pt x="4590" y="4407"/>
                    <a:pt x="4479" y="4520"/>
                    <a:pt x="4345" y="4520"/>
                  </a:cubicBezTo>
                  <a:cubicBezTo>
                    <a:pt x="4333" y="4520"/>
                    <a:pt x="4320" y="4519"/>
                    <a:pt x="4308" y="4517"/>
                  </a:cubicBezTo>
                  <a:lnTo>
                    <a:pt x="3326" y="4363"/>
                  </a:lnTo>
                  <a:cubicBezTo>
                    <a:pt x="3322" y="4362"/>
                    <a:pt x="3318" y="4362"/>
                    <a:pt x="3314" y="4362"/>
                  </a:cubicBezTo>
                  <a:cubicBezTo>
                    <a:pt x="3297" y="4362"/>
                    <a:pt x="3280" y="4367"/>
                    <a:pt x="3266" y="4377"/>
                  </a:cubicBezTo>
                  <a:lnTo>
                    <a:pt x="2238" y="5092"/>
                  </a:lnTo>
                  <a:cubicBezTo>
                    <a:pt x="2214" y="5109"/>
                    <a:pt x="2184" y="5124"/>
                    <a:pt x="2147" y="5124"/>
                  </a:cubicBezTo>
                  <a:cubicBezTo>
                    <a:pt x="1983" y="5124"/>
                    <a:pt x="1690" y="4823"/>
                    <a:pt x="1304" y="3004"/>
                  </a:cubicBezTo>
                  <a:lnTo>
                    <a:pt x="388" y="671"/>
                  </a:lnTo>
                  <a:cubicBezTo>
                    <a:pt x="357" y="581"/>
                    <a:pt x="337" y="458"/>
                    <a:pt x="574" y="458"/>
                  </a:cubicBezTo>
                  <a:close/>
                  <a:moveTo>
                    <a:pt x="35" y="0"/>
                  </a:moveTo>
                  <a:cubicBezTo>
                    <a:pt x="33" y="0"/>
                    <a:pt x="32" y="1"/>
                    <a:pt x="32" y="1"/>
                  </a:cubicBezTo>
                  <a:cubicBezTo>
                    <a:pt x="8" y="23"/>
                    <a:pt x="1" y="58"/>
                    <a:pt x="11" y="87"/>
                  </a:cubicBezTo>
                  <a:lnTo>
                    <a:pt x="854" y="2486"/>
                  </a:lnTo>
                  <a:cubicBezTo>
                    <a:pt x="898" y="2613"/>
                    <a:pt x="1233" y="3622"/>
                    <a:pt x="1248" y="3756"/>
                  </a:cubicBezTo>
                  <a:cubicBezTo>
                    <a:pt x="1320" y="4410"/>
                    <a:pt x="1888" y="5474"/>
                    <a:pt x="1911" y="5481"/>
                  </a:cubicBezTo>
                  <a:cubicBezTo>
                    <a:pt x="1919" y="5483"/>
                    <a:pt x="1928" y="5486"/>
                    <a:pt x="1937" y="5486"/>
                  </a:cubicBezTo>
                  <a:cubicBezTo>
                    <a:pt x="1953" y="5486"/>
                    <a:pt x="1970" y="5480"/>
                    <a:pt x="1984" y="5470"/>
                  </a:cubicBezTo>
                  <a:lnTo>
                    <a:pt x="2964" y="4789"/>
                  </a:lnTo>
                  <a:cubicBezTo>
                    <a:pt x="3013" y="4755"/>
                    <a:pt x="3353" y="4546"/>
                    <a:pt x="3424" y="4546"/>
                  </a:cubicBezTo>
                  <a:cubicBezTo>
                    <a:pt x="3426" y="4546"/>
                    <a:pt x="3427" y="4546"/>
                    <a:pt x="3429" y="4547"/>
                  </a:cubicBezTo>
                  <a:lnTo>
                    <a:pt x="4216" y="4643"/>
                  </a:lnTo>
                  <a:cubicBezTo>
                    <a:pt x="4238" y="4646"/>
                    <a:pt x="4642" y="4724"/>
                    <a:pt x="4728" y="4724"/>
                  </a:cubicBezTo>
                  <a:cubicBezTo>
                    <a:pt x="4737" y="4724"/>
                    <a:pt x="4742" y="4723"/>
                    <a:pt x="4744" y="4722"/>
                  </a:cubicBezTo>
                  <a:cubicBezTo>
                    <a:pt x="4808" y="4643"/>
                    <a:pt x="4710" y="4365"/>
                    <a:pt x="4707" y="4339"/>
                  </a:cubicBezTo>
                  <a:lnTo>
                    <a:pt x="4711" y="3598"/>
                  </a:lnTo>
                  <a:cubicBezTo>
                    <a:pt x="4781" y="3204"/>
                    <a:pt x="5211" y="2981"/>
                    <a:pt x="5249" y="2934"/>
                  </a:cubicBezTo>
                  <a:lnTo>
                    <a:pt x="5807" y="2169"/>
                  </a:lnTo>
                  <a:cubicBezTo>
                    <a:pt x="5824" y="2148"/>
                    <a:pt x="5830" y="2120"/>
                    <a:pt x="5823" y="2095"/>
                  </a:cubicBezTo>
                  <a:cubicBezTo>
                    <a:pt x="5815" y="2068"/>
                    <a:pt x="5797" y="2048"/>
                    <a:pt x="5771" y="2038"/>
                  </a:cubicBezTo>
                  <a:lnTo>
                    <a:pt x="5049" y="1757"/>
                  </a:lnTo>
                  <a:cubicBezTo>
                    <a:pt x="4919" y="1713"/>
                    <a:pt x="3185" y="1144"/>
                    <a:pt x="3063" y="1081"/>
                  </a:cubicBezTo>
                  <a:cubicBezTo>
                    <a:pt x="2085" y="572"/>
                    <a:pt x="124"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7" name="Google Shape;1977;p73"/>
            <p:cNvSpPr/>
            <p:nvPr/>
          </p:nvSpPr>
          <p:spPr>
            <a:xfrm>
              <a:off x="1574375" y="1965300"/>
              <a:ext cx="116800" cy="87325"/>
            </a:xfrm>
            <a:custGeom>
              <a:avLst/>
              <a:gdLst/>
              <a:ahLst/>
              <a:cxnLst/>
              <a:rect l="l" t="t" r="r" b="b"/>
              <a:pathLst>
                <a:path w="4672" h="3493" extrusionOk="0">
                  <a:moveTo>
                    <a:pt x="95" y="0"/>
                  </a:moveTo>
                  <a:cubicBezTo>
                    <a:pt x="69" y="0"/>
                    <a:pt x="44" y="12"/>
                    <a:pt x="27" y="34"/>
                  </a:cubicBezTo>
                  <a:cubicBezTo>
                    <a:pt x="1" y="71"/>
                    <a:pt x="8" y="123"/>
                    <a:pt x="44" y="150"/>
                  </a:cubicBezTo>
                  <a:lnTo>
                    <a:pt x="4527" y="3476"/>
                  </a:lnTo>
                  <a:cubicBezTo>
                    <a:pt x="4542" y="3487"/>
                    <a:pt x="4560" y="3492"/>
                    <a:pt x="4577" y="3492"/>
                  </a:cubicBezTo>
                  <a:cubicBezTo>
                    <a:pt x="4603" y="3492"/>
                    <a:pt x="4627" y="3481"/>
                    <a:pt x="4643" y="3458"/>
                  </a:cubicBezTo>
                  <a:cubicBezTo>
                    <a:pt x="4671" y="3422"/>
                    <a:pt x="2164" y="1516"/>
                    <a:pt x="2128" y="1488"/>
                  </a:cubicBezTo>
                  <a:lnTo>
                    <a:pt x="144" y="16"/>
                  </a:lnTo>
                  <a:cubicBezTo>
                    <a:pt x="129" y="6"/>
                    <a:pt x="112"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8" name="Google Shape;1978;p73"/>
            <p:cNvSpPr/>
            <p:nvPr/>
          </p:nvSpPr>
          <p:spPr>
            <a:xfrm>
              <a:off x="1576350" y="1966325"/>
              <a:ext cx="81650" cy="110500"/>
            </a:xfrm>
            <a:custGeom>
              <a:avLst/>
              <a:gdLst/>
              <a:ahLst/>
              <a:cxnLst/>
              <a:rect l="l" t="t" r="r" b="b"/>
              <a:pathLst>
                <a:path w="3266" h="4420" extrusionOk="0">
                  <a:moveTo>
                    <a:pt x="94" y="0"/>
                  </a:moveTo>
                  <a:cubicBezTo>
                    <a:pt x="77" y="0"/>
                    <a:pt x="60" y="5"/>
                    <a:pt x="46" y="16"/>
                  </a:cubicBezTo>
                  <a:cubicBezTo>
                    <a:pt x="8" y="44"/>
                    <a:pt x="1" y="95"/>
                    <a:pt x="27" y="132"/>
                  </a:cubicBezTo>
                  <a:lnTo>
                    <a:pt x="2170" y="3096"/>
                  </a:lnTo>
                  <a:cubicBezTo>
                    <a:pt x="2261" y="3229"/>
                    <a:pt x="2343" y="3369"/>
                    <a:pt x="2414" y="3515"/>
                  </a:cubicBezTo>
                  <a:cubicBezTo>
                    <a:pt x="2813" y="4345"/>
                    <a:pt x="3147" y="4419"/>
                    <a:pt x="3171" y="4419"/>
                  </a:cubicBezTo>
                  <a:cubicBezTo>
                    <a:pt x="3187" y="4419"/>
                    <a:pt x="3204" y="4414"/>
                    <a:pt x="3219" y="4403"/>
                  </a:cubicBezTo>
                  <a:cubicBezTo>
                    <a:pt x="3257" y="4377"/>
                    <a:pt x="3265" y="4324"/>
                    <a:pt x="3239" y="4288"/>
                  </a:cubicBezTo>
                  <a:lnTo>
                    <a:pt x="162" y="35"/>
                  </a:lnTo>
                  <a:cubicBezTo>
                    <a:pt x="146" y="12"/>
                    <a:pt x="120"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9" name="Google Shape;1979;p73"/>
            <p:cNvSpPr/>
            <p:nvPr/>
          </p:nvSpPr>
          <p:spPr>
            <a:xfrm>
              <a:off x="1586025" y="1977200"/>
              <a:ext cx="105775" cy="102475"/>
            </a:xfrm>
            <a:custGeom>
              <a:avLst/>
              <a:gdLst/>
              <a:ahLst/>
              <a:cxnLst/>
              <a:rect l="l" t="t" r="r" b="b"/>
              <a:pathLst>
                <a:path w="4231" h="4099" extrusionOk="0">
                  <a:moveTo>
                    <a:pt x="92" y="1"/>
                  </a:moveTo>
                  <a:cubicBezTo>
                    <a:pt x="71" y="1"/>
                    <a:pt x="49" y="9"/>
                    <a:pt x="32" y="26"/>
                  </a:cubicBezTo>
                  <a:cubicBezTo>
                    <a:pt x="0" y="58"/>
                    <a:pt x="1" y="112"/>
                    <a:pt x="34" y="144"/>
                  </a:cubicBezTo>
                  <a:lnTo>
                    <a:pt x="4081" y="4075"/>
                  </a:lnTo>
                  <a:cubicBezTo>
                    <a:pt x="4097" y="4091"/>
                    <a:pt x="4119" y="4099"/>
                    <a:pt x="4139" y="4099"/>
                  </a:cubicBezTo>
                  <a:cubicBezTo>
                    <a:pt x="4161" y="4099"/>
                    <a:pt x="4183" y="4091"/>
                    <a:pt x="4199" y="4074"/>
                  </a:cubicBezTo>
                  <a:cubicBezTo>
                    <a:pt x="4231" y="4041"/>
                    <a:pt x="2419" y="2168"/>
                    <a:pt x="2386" y="2136"/>
                  </a:cubicBezTo>
                  <a:lnTo>
                    <a:pt x="150" y="24"/>
                  </a:lnTo>
                  <a:cubicBezTo>
                    <a:pt x="134" y="9"/>
                    <a:pt x="113"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980" name="Google Shape;1980;p73"/>
          <p:cNvSpPr txBox="1">
            <a:spLocks noGrp="1"/>
          </p:cNvSpPr>
          <p:nvPr>
            <p:ph type="title" idx="2"/>
          </p:nvPr>
        </p:nvSpPr>
        <p:spPr>
          <a:xfrm>
            <a:off x="2835100" y="3533700"/>
            <a:ext cx="34740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AND IT IS DONE!</a:t>
            </a:r>
            <a:endParaRPr dirty="0"/>
          </a:p>
        </p:txBody>
      </p:sp>
      <p:grpSp>
        <p:nvGrpSpPr>
          <p:cNvPr id="1981" name="Google Shape;1981;p73"/>
          <p:cNvGrpSpPr/>
          <p:nvPr/>
        </p:nvGrpSpPr>
        <p:grpSpPr>
          <a:xfrm>
            <a:off x="713184" y="4691184"/>
            <a:ext cx="7726459" cy="369843"/>
            <a:chOff x="713184" y="4691184"/>
            <a:chExt cx="7726459" cy="369843"/>
          </a:xfrm>
        </p:grpSpPr>
        <p:sp>
          <p:nvSpPr>
            <p:cNvPr id="1982" name="Google Shape;1982;p73"/>
            <p:cNvSpPr/>
            <p:nvPr/>
          </p:nvSpPr>
          <p:spPr>
            <a:xfrm>
              <a:off x="713184" y="4691184"/>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sp>
        <p:sp>
          <p:nvSpPr>
            <p:cNvPr id="1983" name="Google Shape;1983;p73">
              <a:hlinkClick r:id="" action="ppaction://hlinkshowjump?jump=nextslide"/>
            </p:cNvPr>
            <p:cNvSpPr/>
            <p:nvPr/>
          </p:nvSpPr>
          <p:spPr>
            <a:xfrm>
              <a:off x="7976332"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4" name="Google Shape;1984;p73">
              <a:hlinkClick r:id="" action="ppaction://hlinkshowjump?jump=previousslide"/>
            </p:cNvPr>
            <p:cNvSpPr/>
            <p:nvPr/>
          </p:nvSpPr>
          <p:spPr>
            <a:xfrm flipH="1">
              <a:off x="833551"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5" name="Google Shape;1985;p73">
              <a:hlinkClick r:id="rId3" action="ppaction://hlinksldjump"/>
            </p:cNvPr>
            <p:cNvSpPr/>
            <p:nvPr/>
          </p:nvSpPr>
          <p:spPr>
            <a:xfrm>
              <a:off x="4405006" y="4772876"/>
              <a:ext cx="235934" cy="204890"/>
            </a:xfrm>
            <a:custGeom>
              <a:avLst/>
              <a:gdLst/>
              <a:ahLst/>
              <a:cxnLst/>
              <a:rect l="l" t="t" r="r" b="b"/>
              <a:pathLst>
                <a:path w="12654" h="10989" extrusionOk="0">
                  <a:moveTo>
                    <a:pt x="1965" y="10656"/>
                  </a:moveTo>
                  <a:lnTo>
                    <a:pt x="2298" y="5428"/>
                  </a:lnTo>
                  <a:lnTo>
                    <a:pt x="0" y="5395"/>
                  </a:lnTo>
                  <a:lnTo>
                    <a:pt x="6593" y="0"/>
                  </a:lnTo>
                  <a:lnTo>
                    <a:pt x="12654" y="5595"/>
                  </a:lnTo>
                  <a:lnTo>
                    <a:pt x="10622" y="5528"/>
                  </a:lnTo>
                  <a:lnTo>
                    <a:pt x="10789" y="10889"/>
                  </a:lnTo>
                  <a:lnTo>
                    <a:pt x="7859" y="10889"/>
                  </a:lnTo>
                  <a:lnTo>
                    <a:pt x="7859" y="8026"/>
                  </a:lnTo>
                  <a:lnTo>
                    <a:pt x="5927" y="7959"/>
                  </a:lnTo>
                  <a:lnTo>
                    <a:pt x="5894" y="10989"/>
                  </a:lnTo>
                  <a:close/>
                </a:path>
              </a:pathLst>
            </a:custGeom>
            <a:noFill/>
            <a:ln w="19050" cap="flat" cmpd="sng">
              <a:solidFill>
                <a:schemeClr val="dk1"/>
              </a:solidFill>
              <a:prstDash val="solid"/>
              <a:round/>
              <a:headEnd type="none" w="med" len="med"/>
              <a:tailEnd type="none" w="med" len="med"/>
            </a:ln>
          </p:spPr>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grpSp>
        <p:nvGrpSpPr>
          <p:cNvPr id="1603" name="Google Shape;1603;p64"/>
          <p:cNvGrpSpPr/>
          <p:nvPr/>
        </p:nvGrpSpPr>
        <p:grpSpPr>
          <a:xfrm>
            <a:off x="1798631" y="165876"/>
            <a:ext cx="5270292" cy="1509225"/>
            <a:chOff x="7728910" y="1917859"/>
            <a:chExt cx="1034486" cy="222599"/>
          </a:xfrm>
        </p:grpSpPr>
        <p:sp>
          <p:nvSpPr>
            <p:cNvPr id="1604" name="Google Shape;1604;p64"/>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5" name="Google Shape;1605;p64"/>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6" name="Google Shape;1606;p64"/>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7" name="Google Shape;1607;p64"/>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8" name="Google Shape;1608;p64"/>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9" name="Google Shape;1609;p64"/>
            <p:cNvSpPr/>
            <p:nvPr/>
          </p:nvSpPr>
          <p:spPr>
            <a:xfrm>
              <a:off x="7728910"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0" name="Google Shape;1610;p64"/>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1" name="Google Shape;1611;p64"/>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2" name="Google Shape;1612;p64"/>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3" name="Google Shape;1613;p64"/>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4" name="Google Shape;1614;p64"/>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5" name="Google Shape;1615;p64"/>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6" name="Google Shape;1616;p64"/>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7" name="Google Shape;1617;p64"/>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8" name="Google Shape;1618;p64"/>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9" name="Google Shape;1619;p64"/>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0" name="Google Shape;1620;p64"/>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1" name="Google Shape;1621;p64"/>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2" name="Google Shape;1622;p64"/>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3" name="Google Shape;1623;p64"/>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4" name="Google Shape;1624;p64"/>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5" name="Google Shape;1625;p64"/>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6" name="Google Shape;1626;p64"/>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7" name="Google Shape;1627;p64"/>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8" name="Google Shape;1628;p64"/>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9" name="Google Shape;1629;p64"/>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0" name="Google Shape;1630;p64"/>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1" name="Google Shape;1631;p64"/>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2" name="Google Shape;1632;p64"/>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3" name="Google Shape;1633;p64"/>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4" name="Google Shape;1634;p64"/>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5" name="Google Shape;1635;p64"/>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6" name="Google Shape;1636;p64"/>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7" name="Google Shape;1637;p64"/>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8" name="Google Shape;1638;p64"/>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9" name="Google Shape;1639;p64"/>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0" name="Google Shape;1640;p64"/>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1" name="Google Shape;1641;p64"/>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2" name="Google Shape;1642;p64"/>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43" name="Google Shape;1643;p64"/>
          <p:cNvSpPr txBox="1">
            <a:spLocks noGrp="1"/>
          </p:cNvSpPr>
          <p:nvPr>
            <p:ph type="title"/>
          </p:nvPr>
        </p:nvSpPr>
        <p:spPr>
          <a:xfrm>
            <a:off x="2810316" y="351154"/>
            <a:ext cx="3330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dirty="0"/>
              <a:t>About</a:t>
            </a:r>
            <a:r>
              <a:rPr lang="en" dirty="0"/>
              <a:t> Google Classroom ?</a:t>
            </a:r>
            <a:endParaRPr dirty="0"/>
          </a:p>
        </p:txBody>
      </p:sp>
      <p:sp>
        <p:nvSpPr>
          <p:cNvPr id="1644" name="Google Shape;1644;p64"/>
          <p:cNvSpPr txBox="1">
            <a:spLocks noGrp="1"/>
          </p:cNvSpPr>
          <p:nvPr>
            <p:ph type="subTitle" idx="1"/>
          </p:nvPr>
        </p:nvSpPr>
        <p:spPr>
          <a:xfrm>
            <a:off x="1167852" y="3253178"/>
            <a:ext cx="6670158" cy="194259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800" b="0" i="0" dirty="0">
                <a:solidFill>
                  <a:srgbClr val="1F1F1F"/>
                </a:solidFill>
                <a:effectLst/>
                <a:latin typeface="Book Antiqua" panose="02040602050305030304" pitchFamily="18" charset="0"/>
              </a:rPr>
              <a:t>You can use Classroom in your school to streamline assignments, boost collaboration, and foster communication. Classroom is available on the web or by mobile app. You can use Classroom with many tools that you already use, such as Gmail, Google Docs, and Google Calendar.</a:t>
            </a:r>
            <a:endParaRPr sz="1800" dirty="0">
              <a:latin typeface="Book Antiqua" panose="02040602050305030304" pitchFamily="18" charset="0"/>
            </a:endParaRPr>
          </a:p>
        </p:txBody>
      </p:sp>
      <p:pic>
        <p:nvPicPr>
          <p:cNvPr id="2" name="Picture 1">
            <a:extLst>
              <a:ext uri="{FF2B5EF4-FFF2-40B4-BE49-F238E27FC236}">
                <a16:creationId xmlns:a16="http://schemas.microsoft.com/office/drawing/2014/main" id="{C3CB65D9-4797-360F-E25E-BEBFF74EBB37}"/>
              </a:ext>
            </a:extLst>
          </p:cNvPr>
          <p:cNvPicPr>
            <a:picLocks noChangeAspect="1"/>
          </p:cNvPicPr>
          <p:nvPr/>
        </p:nvPicPr>
        <p:blipFill>
          <a:blip r:embed="rId3"/>
          <a:stretch>
            <a:fillRect/>
          </a:stretch>
        </p:blipFill>
        <p:spPr>
          <a:xfrm>
            <a:off x="2898666" y="1626922"/>
            <a:ext cx="2986997" cy="1589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62"/>
          <p:cNvSpPr txBox="1">
            <a:spLocks noGrp="1"/>
          </p:cNvSpPr>
          <p:nvPr>
            <p:ph type="ctrTitle"/>
          </p:nvPr>
        </p:nvSpPr>
        <p:spPr>
          <a:xfrm flipH="1">
            <a:off x="2270875" y="1057400"/>
            <a:ext cx="4602300" cy="142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sz="2400" dirty="0"/>
              <a:t>How to upload your assignment on classroom - </a:t>
            </a:r>
            <a:endParaRPr sz="2400" dirty="0"/>
          </a:p>
        </p:txBody>
      </p:sp>
      <p:sp>
        <p:nvSpPr>
          <p:cNvPr id="1566" name="Google Shape;1566;p62"/>
          <p:cNvSpPr txBox="1">
            <a:spLocks noGrp="1"/>
          </p:cNvSpPr>
          <p:nvPr>
            <p:ph type="subTitle" idx="1"/>
          </p:nvPr>
        </p:nvSpPr>
        <p:spPr>
          <a:xfrm flipH="1">
            <a:off x="2169041" y="1892595"/>
            <a:ext cx="4827181" cy="1750828"/>
          </a:xfrm>
          <a:prstGeom prst="rect">
            <a:avLst/>
          </a:prstGeom>
        </p:spPr>
        <p:txBody>
          <a:bodyPr spcFirstLastPara="1" wrap="square" lIns="91425" tIns="91425" rIns="91425" bIns="91425" anchor="ctr" anchorCtr="0">
            <a:noAutofit/>
          </a:bodyPr>
          <a:lstStyle/>
          <a:p>
            <a:pPr marL="0" indent="0"/>
            <a:r>
              <a:rPr lang="en-IN" dirty="0">
                <a:latin typeface="Bookman Old Style" panose="02050604050505020204" pitchFamily="18" charset="0"/>
              </a:rPr>
              <a:t>Firstly , you can download the app from playstore , OR you sign in into the classroom via web , using this link - </a:t>
            </a:r>
            <a:r>
              <a:rPr lang="en-IN"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https://classroom.google.com/</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dirty="0"/>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grpSp>
        <p:nvGrpSpPr>
          <p:cNvPr id="2337" name="Google Shape;2337;p81"/>
          <p:cNvGrpSpPr/>
          <p:nvPr/>
        </p:nvGrpSpPr>
        <p:grpSpPr>
          <a:xfrm>
            <a:off x="489897" y="2571741"/>
            <a:ext cx="1099111" cy="1119255"/>
            <a:chOff x="573325" y="2405283"/>
            <a:chExt cx="579456" cy="590044"/>
          </a:xfrm>
        </p:grpSpPr>
        <p:sp>
          <p:nvSpPr>
            <p:cNvPr id="2338" name="Google Shape;2338;p81"/>
            <p:cNvSpPr/>
            <p:nvPr/>
          </p:nvSpPr>
          <p:spPr>
            <a:xfrm>
              <a:off x="825960" y="2405283"/>
              <a:ext cx="216562" cy="288915"/>
            </a:xfrm>
            <a:custGeom>
              <a:avLst/>
              <a:gdLst/>
              <a:ahLst/>
              <a:cxnLst/>
              <a:rect l="l" t="t" r="r" b="b"/>
              <a:pathLst>
                <a:path w="3068" h="4093" extrusionOk="0">
                  <a:moveTo>
                    <a:pt x="2962" y="0"/>
                  </a:moveTo>
                  <a:cubicBezTo>
                    <a:pt x="2950" y="0"/>
                    <a:pt x="2939" y="3"/>
                    <a:pt x="2928" y="8"/>
                  </a:cubicBezTo>
                  <a:cubicBezTo>
                    <a:pt x="2255" y="301"/>
                    <a:pt x="1621" y="652"/>
                    <a:pt x="1182" y="1247"/>
                  </a:cubicBezTo>
                  <a:cubicBezTo>
                    <a:pt x="577" y="2076"/>
                    <a:pt x="831" y="3179"/>
                    <a:pt x="60" y="3959"/>
                  </a:cubicBezTo>
                  <a:cubicBezTo>
                    <a:pt x="0" y="4011"/>
                    <a:pt x="49" y="4092"/>
                    <a:pt x="110" y="4092"/>
                  </a:cubicBezTo>
                  <a:cubicBezTo>
                    <a:pt x="129" y="4092"/>
                    <a:pt x="149" y="4085"/>
                    <a:pt x="167" y="4066"/>
                  </a:cubicBezTo>
                  <a:cubicBezTo>
                    <a:pt x="714" y="3510"/>
                    <a:pt x="840" y="2827"/>
                    <a:pt x="1016" y="2096"/>
                  </a:cubicBezTo>
                  <a:cubicBezTo>
                    <a:pt x="1237" y="1151"/>
                    <a:pt x="1928" y="654"/>
                    <a:pt x="2744" y="265"/>
                  </a:cubicBezTo>
                  <a:lnTo>
                    <a:pt x="2744" y="265"/>
                  </a:lnTo>
                  <a:cubicBezTo>
                    <a:pt x="2402" y="745"/>
                    <a:pt x="2002" y="1178"/>
                    <a:pt x="1689" y="1676"/>
                  </a:cubicBezTo>
                  <a:cubicBezTo>
                    <a:pt x="1338" y="2222"/>
                    <a:pt x="1328" y="2857"/>
                    <a:pt x="1231" y="3471"/>
                  </a:cubicBezTo>
                  <a:cubicBezTo>
                    <a:pt x="1219" y="3529"/>
                    <a:pt x="1270" y="3567"/>
                    <a:pt x="1315" y="3567"/>
                  </a:cubicBezTo>
                  <a:cubicBezTo>
                    <a:pt x="1345" y="3567"/>
                    <a:pt x="1373" y="3550"/>
                    <a:pt x="1377" y="3510"/>
                  </a:cubicBezTo>
                  <a:cubicBezTo>
                    <a:pt x="1475" y="2896"/>
                    <a:pt x="1504" y="2320"/>
                    <a:pt x="1816" y="1754"/>
                  </a:cubicBezTo>
                  <a:cubicBezTo>
                    <a:pt x="2148" y="1169"/>
                    <a:pt x="2674" y="691"/>
                    <a:pt x="3035" y="115"/>
                  </a:cubicBezTo>
                  <a:cubicBezTo>
                    <a:pt x="3067" y="51"/>
                    <a:pt x="3014" y="0"/>
                    <a:pt x="2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9" name="Google Shape;2339;p81"/>
            <p:cNvSpPr/>
            <p:nvPr/>
          </p:nvSpPr>
          <p:spPr>
            <a:xfrm>
              <a:off x="845301" y="2501213"/>
              <a:ext cx="307479" cy="256515"/>
            </a:xfrm>
            <a:custGeom>
              <a:avLst/>
              <a:gdLst/>
              <a:ahLst/>
              <a:cxnLst/>
              <a:rect l="l" t="t" r="r" b="b"/>
              <a:pathLst>
                <a:path w="4356" h="3634" extrusionOk="0">
                  <a:moveTo>
                    <a:pt x="4269" y="1"/>
                  </a:moveTo>
                  <a:cubicBezTo>
                    <a:pt x="4251" y="1"/>
                    <a:pt x="4232" y="8"/>
                    <a:pt x="4215" y="24"/>
                  </a:cubicBezTo>
                  <a:cubicBezTo>
                    <a:pt x="3805" y="385"/>
                    <a:pt x="3483" y="844"/>
                    <a:pt x="3093" y="1244"/>
                  </a:cubicBezTo>
                  <a:cubicBezTo>
                    <a:pt x="2547" y="1790"/>
                    <a:pt x="1825" y="1985"/>
                    <a:pt x="1093" y="2093"/>
                  </a:cubicBezTo>
                  <a:cubicBezTo>
                    <a:pt x="293" y="2219"/>
                    <a:pt x="1" y="2483"/>
                    <a:pt x="196" y="3312"/>
                  </a:cubicBezTo>
                  <a:cubicBezTo>
                    <a:pt x="208" y="3351"/>
                    <a:pt x="238" y="3369"/>
                    <a:pt x="270" y="3369"/>
                  </a:cubicBezTo>
                  <a:cubicBezTo>
                    <a:pt x="316" y="3369"/>
                    <a:pt x="363" y="3331"/>
                    <a:pt x="352" y="3273"/>
                  </a:cubicBezTo>
                  <a:cubicBezTo>
                    <a:pt x="205" y="2698"/>
                    <a:pt x="313" y="2385"/>
                    <a:pt x="908" y="2278"/>
                  </a:cubicBezTo>
                  <a:cubicBezTo>
                    <a:pt x="1366" y="2190"/>
                    <a:pt x="1805" y="2141"/>
                    <a:pt x="2244" y="1966"/>
                  </a:cubicBezTo>
                  <a:cubicBezTo>
                    <a:pt x="3066" y="1651"/>
                    <a:pt x="3528" y="929"/>
                    <a:pt x="4113" y="333"/>
                  </a:cubicBezTo>
                  <a:lnTo>
                    <a:pt x="4113" y="333"/>
                  </a:lnTo>
                  <a:cubicBezTo>
                    <a:pt x="3858" y="1252"/>
                    <a:pt x="3455" y="2010"/>
                    <a:pt x="2479" y="2356"/>
                  </a:cubicBezTo>
                  <a:cubicBezTo>
                    <a:pt x="1805" y="2600"/>
                    <a:pt x="1142" y="2824"/>
                    <a:pt x="791" y="3517"/>
                  </a:cubicBezTo>
                  <a:cubicBezTo>
                    <a:pt x="764" y="3578"/>
                    <a:pt x="821" y="3634"/>
                    <a:pt x="871" y="3634"/>
                  </a:cubicBezTo>
                  <a:cubicBezTo>
                    <a:pt x="894" y="3634"/>
                    <a:pt x="915" y="3622"/>
                    <a:pt x="927" y="3595"/>
                  </a:cubicBezTo>
                  <a:lnTo>
                    <a:pt x="937" y="3595"/>
                  </a:lnTo>
                  <a:cubicBezTo>
                    <a:pt x="1396" y="2678"/>
                    <a:pt x="2440" y="2678"/>
                    <a:pt x="3220" y="2200"/>
                  </a:cubicBezTo>
                  <a:cubicBezTo>
                    <a:pt x="3893" y="1780"/>
                    <a:pt x="4166" y="805"/>
                    <a:pt x="4342" y="103"/>
                  </a:cubicBezTo>
                  <a:cubicBezTo>
                    <a:pt x="4356" y="47"/>
                    <a:pt x="4315" y="1"/>
                    <a:pt x="4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0" name="Google Shape;2340;p81"/>
            <p:cNvSpPr/>
            <p:nvPr/>
          </p:nvSpPr>
          <p:spPr>
            <a:xfrm>
              <a:off x="869443" y="2671471"/>
              <a:ext cx="53082" cy="47152"/>
            </a:xfrm>
            <a:custGeom>
              <a:avLst/>
              <a:gdLst/>
              <a:ahLst/>
              <a:cxnLst/>
              <a:rect l="l" t="t" r="r" b="b"/>
              <a:pathLst>
                <a:path w="752" h="668" extrusionOk="0">
                  <a:moveTo>
                    <a:pt x="382" y="166"/>
                  </a:moveTo>
                  <a:cubicBezTo>
                    <a:pt x="412" y="166"/>
                    <a:pt x="444" y="175"/>
                    <a:pt x="477" y="197"/>
                  </a:cubicBezTo>
                  <a:lnTo>
                    <a:pt x="477" y="197"/>
                  </a:lnTo>
                  <a:cubicBezTo>
                    <a:pt x="477" y="197"/>
                    <a:pt x="478" y="197"/>
                    <a:pt x="478" y="198"/>
                  </a:cubicBezTo>
                  <a:cubicBezTo>
                    <a:pt x="478" y="198"/>
                    <a:pt x="478" y="198"/>
                    <a:pt x="478" y="198"/>
                  </a:cubicBezTo>
                  <a:lnTo>
                    <a:pt x="478" y="198"/>
                  </a:lnTo>
                  <a:cubicBezTo>
                    <a:pt x="480" y="199"/>
                    <a:pt x="481" y="200"/>
                    <a:pt x="483" y="201"/>
                  </a:cubicBezTo>
                  <a:lnTo>
                    <a:pt x="483" y="201"/>
                  </a:lnTo>
                  <a:cubicBezTo>
                    <a:pt x="629" y="306"/>
                    <a:pt x="530" y="513"/>
                    <a:pt x="389" y="513"/>
                  </a:cubicBezTo>
                  <a:cubicBezTo>
                    <a:pt x="358" y="513"/>
                    <a:pt x="325" y="503"/>
                    <a:pt x="293" y="481"/>
                  </a:cubicBezTo>
                  <a:cubicBezTo>
                    <a:pt x="140" y="376"/>
                    <a:pt x="239" y="166"/>
                    <a:pt x="382" y="166"/>
                  </a:cubicBezTo>
                  <a:close/>
                  <a:moveTo>
                    <a:pt x="372" y="0"/>
                  </a:moveTo>
                  <a:cubicBezTo>
                    <a:pt x="272" y="0"/>
                    <a:pt x="173" y="49"/>
                    <a:pt x="107" y="139"/>
                  </a:cubicBezTo>
                  <a:cubicBezTo>
                    <a:pt x="0" y="295"/>
                    <a:pt x="49" y="520"/>
                    <a:pt x="215" y="617"/>
                  </a:cubicBezTo>
                  <a:cubicBezTo>
                    <a:pt x="267" y="652"/>
                    <a:pt x="324" y="668"/>
                    <a:pt x="382" y="668"/>
                  </a:cubicBezTo>
                  <a:cubicBezTo>
                    <a:pt x="486" y="668"/>
                    <a:pt x="587" y="614"/>
                    <a:pt x="644" y="520"/>
                  </a:cubicBezTo>
                  <a:cubicBezTo>
                    <a:pt x="751" y="364"/>
                    <a:pt x="712" y="159"/>
                    <a:pt x="556" y="61"/>
                  </a:cubicBezTo>
                  <a:cubicBezTo>
                    <a:pt x="500" y="20"/>
                    <a:pt x="436"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1" name="Google Shape;2341;p81"/>
            <p:cNvSpPr/>
            <p:nvPr/>
          </p:nvSpPr>
          <p:spPr>
            <a:xfrm>
              <a:off x="573325" y="2673165"/>
              <a:ext cx="294773" cy="198069"/>
            </a:xfrm>
            <a:custGeom>
              <a:avLst/>
              <a:gdLst/>
              <a:ahLst/>
              <a:cxnLst/>
              <a:rect l="l" t="t" r="r" b="b"/>
              <a:pathLst>
                <a:path w="4176" h="2806" extrusionOk="0">
                  <a:moveTo>
                    <a:pt x="3461" y="231"/>
                  </a:moveTo>
                  <a:cubicBezTo>
                    <a:pt x="3483" y="231"/>
                    <a:pt x="3501" y="234"/>
                    <a:pt x="3512" y="242"/>
                  </a:cubicBezTo>
                  <a:cubicBezTo>
                    <a:pt x="3688" y="349"/>
                    <a:pt x="3834" y="505"/>
                    <a:pt x="3941" y="681"/>
                  </a:cubicBezTo>
                  <a:cubicBezTo>
                    <a:pt x="4000" y="749"/>
                    <a:pt x="3746" y="1032"/>
                    <a:pt x="3707" y="1081"/>
                  </a:cubicBezTo>
                  <a:cubicBezTo>
                    <a:pt x="3473" y="1413"/>
                    <a:pt x="3200" y="1725"/>
                    <a:pt x="2907" y="2018"/>
                  </a:cubicBezTo>
                  <a:cubicBezTo>
                    <a:pt x="2555" y="2370"/>
                    <a:pt x="2129" y="2616"/>
                    <a:pt x="1703" y="2616"/>
                  </a:cubicBezTo>
                  <a:cubicBezTo>
                    <a:pt x="1420" y="2616"/>
                    <a:pt x="1138" y="2508"/>
                    <a:pt x="878" y="2252"/>
                  </a:cubicBezTo>
                  <a:cubicBezTo>
                    <a:pt x="0" y="1383"/>
                    <a:pt x="1093" y="242"/>
                    <a:pt x="2059" y="242"/>
                  </a:cubicBezTo>
                  <a:cubicBezTo>
                    <a:pt x="2312" y="262"/>
                    <a:pt x="2576" y="379"/>
                    <a:pt x="2829" y="379"/>
                  </a:cubicBezTo>
                  <a:cubicBezTo>
                    <a:pt x="2957" y="379"/>
                    <a:pt x="3312" y="231"/>
                    <a:pt x="3461" y="231"/>
                  </a:cubicBezTo>
                  <a:close/>
                  <a:moveTo>
                    <a:pt x="3409" y="1"/>
                  </a:moveTo>
                  <a:cubicBezTo>
                    <a:pt x="3395" y="1"/>
                    <a:pt x="3380" y="3"/>
                    <a:pt x="3366" y="8"/>
                  </a:cubicBezTo>
                  <a:cubicBezTo>
                    <a:pt x="3188" y="144"/>
                    <a:pt x="3009" y="186"/>
                    <a:pt x="2826" y="186"/>
                  </a:cubicBezTo>
                  <a:cubicBezTo>
                    <a:pt x="2583" y="186"/>
                    <a:pt x="2335" y="112"/>
                    <a:pt x="2077" y="88"/>
                  </a:cubicBezTo>
                  <a:lnTo>
                    <a:pt x="2077" y="88"/>
                  </a:lnTo>
                  <a:cubicBezTo>
                    <a:pt x="2071" y="86"/>
                    <a:pt x="2065" y="86"/>
                    <a:pt x="2059" y="86"/>
                  </a:cubicBezTo>
                  <a:cubicBezTo>
                    <a:pt x="1385" y="86"/>
                    <a:pt x="449" y="613"/>
                    <a:pt x="410" y="1364"/>
                  </a:cubicBezTo>
                  <a:cubicBezTo>
                    <a:pt x="381" y="2027"/>
                    <a:pt x="829" y="2622"/>
                    <a:pt x="1483" y="2769"/>
                  </a:cubicBezTo>
                  <a:cubicBezTo>
                    <a:pt x="1576" y="2794"/>
                    <a:pt x="1669" y="2806"/>
                    <a:pt x="1759" y="2806"/>
                  </a:cubicBezTo>
                  <a:cubicBezTo>
                    <a:pt x="2474" y="2806"/>
                    <a:pt x="3097" y="2082"/>
                    <a:pt x="3512" y="1588"/>
                  </a:cubicBezTo>
                  <a:cubicBezTo>
                    <a:pt x="3629" y="1442"/>
                    <a:pt x="4176" y="896"/>
                    <a:pt x="4127" y="710"/>
                  </a:cubicBezTo>
                  <a:cubicBezTo>
                    <a:pt x="4039" y="388"/>
                    <a:pt x="3707" y="183"/>
                    <a:pt x="3444" y="8"/>
                  </a:cubicBezTo>
                  <a:cubicBezTo>
                    <a:pt x="3434" y="3"/>
                    <a:pt x="3422" y="1"/>
                    <a:pt x="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2" name="Google Shape;2342;p81"/>
            <p:cNvSpPr/>
            <p:nvPr/>
          </p:nvSpPr>
          <p:spPr>
            <a:xfrm>
              <a:off x="632972" y="2723636"/>
              <a:ext cx="171104" cy="104046"/>
            </a:xfrm>
            <a:custGeom>
              <a:avLst/>
              <a:gdLst/>
              <a:ahLst/>
              <a:cxnLst/>
              <a:rect l="l" t="t" r="r" b="b"/>
              <a:pathLst>
                <a:path w="2424" h="1474" extrusionOk="0">
                  <a:moveTo>
                    <a:pt x="1447" y="144"/>
                  </a:moveTo>
                  <a:cubicBezTo>
                    <a:pt x="1633" y="144"/>
                    <a:pt x="1804" y="209"/>
                    <a:pt x="1916" y="366"/>
                  </a:cubicBezTo>
                  <a:cubicBezTo>
                    <a:pt x="1923" y="376"/>
                    <a:pt x="1930" y="384"/>
                    <a:pt x="1939" y="389"/>
                  </a:cubicBezTo>
                  <a:lnTo>
                    <a:pt x="1939" y="389"/>
                  </a:lnTo>
                  <a:cubicBezTo>
                    <a:pt x="2233" y="762"/>
                    <a:pt x="1451" y="1292"/>
                    <a:pt x="913" y="1292"/>
                  </a:cubicBezTo>
                  <a:cubicBezTo>
                    <a:pt x="775" y="1292"/>
                    <a:pt x="653" y="1257"/>
                    <a:pt x="570" y="1176"/>
                  </a:cubicBezTo>
                  <a:cubicBezTo>
                    <a:pt x="150" y="763"/>
                    <a:pt x="871" y="144"/>
                    <a:pt x="1447" y="144"/>
                  </a:cubicBezTo>
                  <a:close/>
                  <a:moveTo>
                    <a:pt x="1435" y="1"/>
                  </a:moveTo>
                  <a:cubicBezTo>
                    <a:pt x="775" y="1"/>
                    <a:pt x="0" y="628"/>
                    <a:pt x="414" y="1234"/>
                  </a:cubicBezTo>
                  <a:cubicBezTo>
                    <a:pt x="529" y="1403"/>
                    <a:pt x="714" y="1473"/>
                    <a:pt x="921" y="1473"/>
                  </a:cubicBezTo>
                  <a:cubicBezTo>
                    <a:pt x="1565" y="1473"/>
                    <a:pt x="2424" y="796"/>
                    <a:pt x="2061" y="301"/>
                  </a:cubicBezTo>
                  <a:lnTo>
                    <a:pt x="2061" y="301"/>
                  </a:lnTo>
                  <a:cubicBezTo>
                    <a:pt x="2059" y="297"/>
                    <a:pt x="2056" y="292"/>
                    <a:pt x="2053" y="288"/>
                  </a:cubicBezTo>
                  <a:cubicBezTo>
                    <a:pt x="1906" y="86"/>
                    <a:pt x="1678" y="1"/>
                    <a:pt x="1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3" name="Google Shape;2343;p81"/>
            <p:cNvSpPr/>
            <p:nvPr/>
          </p:nvSpPr>
          <p:spPr>
            <a:xfrm>
              <a:off x="734407" y="2726601"/>
              <a:ext cx="210139" cy="268727"/>
            </a:xfrm>
            <a:custGeom>
              <a:avLst/>
              <a:gdLst/>
              <a:ahLst/>
              <a:cxnLst/>
              <a:rect l="l" t="t" r="r" b="b"/>
              <a:pathLst>
                <a:path w="2977" h="3807" extrusionOk="0">
                  <a:moveTo>
                    <a:pt x="1979" y="243"/>
                  </a:moveTo>
                  <a:cubicBezTo>
                    <a:pt x="2065" y="243"/>
                    <a:pt x="2163" y="276"/>
                    <a:pt x="2284" y="353"/>
                  </a:cubicBezTo>
                  <a:cubicBezTo>
                    <a:pt x="2596" y="558"/>
                    <a:pt x="2430" y="782"/>
                    <a:pt x="2420" y="1075"/>
                  </a:cubicBezTo>
                  <a:cubicBezTo>
                    <a:pt x="2401" y="1358"/>
                    <a:pt x="2645" y="1700"/>
                    <a:pt x="2713" y="1963"/>
                  </a:cubicBezTo>
                  <a:cubicBezTo>
                    <a:pt x="2859" y="2784"/>
                    <a:pt x="2302" y="3645"/>
                    <a:pt x="1531" y="3645"/>
                  </a:cubicBezTo>
                  <a:cubicBezTo>
                    <a:pt x="1376" y="3645"/>
                    <a:pt x="1213" y="3610"/>
                    <a:pt x="1045" y="3534"/>
                  </a:cubicBezTo>
                  <a:cubicBezTo>
                    <a:pt x="206" y="3153"/>
                    <a:pt x="333" y="2226"/>
                    <a:pt x="723" y="1573"/>
                  </a:cubicBezTo>
                  <a:cubicBezTo>
                    <a:pt x="947" y="1221"/>
                    <a:pt x="1201" y="890"/>
                    <a:pt x="1484" y="597"/>
                  </a:cubicBezTo>
                  <a:cubicBezTo>
                    <a:pt x="1664" y="397"/>
                    <a:pt x="1794" y="243"/>
                    <a:pt x="1979" y="243"/>
                  </a:cubicBezTo>
                  <a:close/>
                  <a:moveTo>
                    <a:pt x="1887" y="0"/>
                  </a:moveTo>
                  <a:cubicBezTo>
                    <a:pt x="1692" y="0"/>
                    <a:pt x="1246" y="630"/>
                    <a:pt x="1133" y="753"/>
                  </a:cubicBezTo>
                  <a:cubicBezTo>
                    <a:pt x="606" y="1368"/>
                    <a:pt x="1" y="2178"/>
                    <a:pt x="342" y="3017"/>
                  </a:cubicBezTo>
                  <a:cubicBezTo>
                    <a:pt x="546" y="3526"/>
                    <a:pt x="1075" y="3806"/>
                    <a:pt x="1601" y="3806"/>
                  </a:cubicBezTo>
                  <a:cubicBezTo>
                    <a:pt x="1679" y="3806"/>
                    <a:pt x="1758" y="3800"/>
                    <a:pt x="1835" y="3787"/>
                  </a:cubicBezTo>
                  <a:cubicBezTo>
                    <a:pt x="2615" y="3660"/>
                    <a:pt x="2976" y="2597"/>
                    <a:pt x="2859" y="1924"/>
                  </a:cubicBezTo>
                  <a:cubicBezTo>
                    <a:pt x="2859" y="1920"/>
                    <a:pt x="2858" y="1916"/>
                    <a:pt x="2856" y="1913"/>
                  </a:cubicBezTo>
                  <a:lnTo>
                    <a:pt x="2856" y="1913"/>
                  </a:lnTo>
                  <a:cubicBezTo>
                    <a:pt x="2738" y="1470"/>
                    <a:pt x="2452" y="1139"/>
                    <a:pt x="2703" y="636"/>
                  </a:cubicBezTo>
                  <a:cubicBezTo>
                    <a:pt x="2723" y="607"/>
                    <a:pt x="2713" y="568"/>
                    <a:pt x="2694" y="548"/>
                  </a:cubicBezTo>
                  <a:cubicBezTo>
                    <a:pt x="2459" y="304"/>
                    <a:pt x="2245" y="90"/>
                    <a:pt x="1903" y="2"/>
                  </a:cubicBezTo>
                  <a:cubicBezTo>
                    <a:pt x="1898" y="1"/>
                    <a:pt x="1893" y="0"/>
                    <a:pt x="1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4" name="Google Shape;2344;p81"/>
            <p:cNvSpPr/>
            <p:nvPr/>
          </p:nvSpPr>
          <p:spPr>
            <a:xfrm>
              <a:off x="771960" y="2813283"/>
              <a:ext cx="144987" cy="134822"/>
            </a:xfrm>
            <a:custGeom>
              <a:avLst/>
              <a:gdLst/>
              <a:ahLst/>
              <a:cxnLst/>
              <a:rect l="l" t="t" r="r" b="b"/>
              <a:pathLst>
                <a:path w="2054" h="1910" extrusionOk="0">
                  <a:moveTo>
                    <a:pt x="1092" y="162"/>
                  </a:moveTo>
                  <a:cubicBezTo>
                    <a:pt x="1136" y="162"/>
                    <a:pt x="1180" y="173"/>
                    <a:pt x="1223" y="197"/>
                  </a:cubicBezTo>
                  <a:lnTo>
                    <a:pt x="1223" y="197"/>
                  </a:lnTo>
                  <a:cubicBezTo>
                    <a:pt x="1224" y="198"/>
                    <a:pt x="1224" y="198"/>
                    <a:pt x="1225" y="198"/>
                  </a:cubicBezTo>
                  <a:cubicBezTo>
                    <a:pt x="1225" y="198"/>
                    <a:pt x="1225" y="198"/>
                    <a:pt x="1225" y="198"/>
                  </a:cubicBezTo>
                  <a:lnTo>
                    <a:pt x="1225" y="198"/>
                  </a:lnTo>
                  <a:cubicBezTo>
                    <a:pt x="1228" y="200"/>
                    <a:pt x="1230" y="201"/>
                    <a:pt x="1233" y="202"/>
                  </a:cubicBezTo>
                  <a:lnTo>
                    <a:pt x="1233" y="202"/>
                  </a:lnTo>
                  <a:cubicBezTo>
                    <a:pt x="1796" y="487"/>
                    <a:pt x="1536" y="1742"/>
                    <a:pt x="913" y="1742"/>
                  </a:cubicBezTo>
                  <a:cubicBezTo>
                    <a:pt x="878" y="1742"/>
                    <a:pt x="842" y="1738"/>
                    <a:pt x="805" y="1730"/>
                  </a:cubicBezTo>
                  <a:cubicBezTo>
                    <a:pt x="108" y="1578"/>
                    <a:pt x="600" y="162"/>
                    <a:pt x="1092" y="162"/>
                  </a:cubicBezTo>
                  <a:close/>
                  <a:moveTo>
                    <a:pt x="1079" y="1"/>
                  </a:moveTo>
                  <a:cubicBezTo>
                    <a:pt x="446" y="1"/>
                    <a:pt x="1" y="1460"/>
                    <a:pt x="640" y="1828"/>
                  </a:cubicBezTo>
                  <a:cubicBezTo>
                    <a:pt x="738" y="1884"/>
                    <a:pt x="833" y="1909"/>
                    <a:pt x="924" y="1909"/>
                  </a:cubicBezTo>
                  <a:cubicBezTo>
                    <a:pt x="1621" y="1909"/>
                    <a:pt x="2054" y="424"/>
                    <a:pt x="1303" y="62"/>
                  </a:cubicBezTo>
                  <a:cubicBezTo>
                    <a:pt x="1303" y="62"/>
                    <a:pt x="1303" y="62"/>
                    <a:pt x="1303" y="62"/>
                  </a:cubicBezTo>
                  <a:lnTo>
                    <a:pt x="1303" y="62"/>
                  </a:lnTo>
                  <a:cubicBezTo>
                    <a:pt x="1227" y="20"/>
                    <a:pt x="1152"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45" name="Google Shape;2345;p81"/>
          <p:cNvGrpSpPr/>
          <p:nvPr/>
        </p:nvGrpSpPr>
        <p:grpSpPr>
          <a:xfrm>
            <a:off x="7523668" y="779805"/>
            <a:ext cx="780964" cy="657813"/>
            <a:chOff x="6273172" y="-1304125"/>
            <a:chExt cx="335696" cy="282748"/>
          </a:xfrm>
        </p:grpSpPr>
        <p:sp>
          <p:nvSpPr>
            <p:cNvPr id="2346" name="Google Shape;2346;p81"/>
            <p:cNvSpPr/>
            <p:nvPr/>
          </p:nvSpPr>
          <p:spPr>
            <a:xfrm>
              <a:off x="6273172" y="-1304125"/>
              <a:ext cx="335696" cy="282748"/>
            </a:xfrm>
            <a:custGeom>
              <a:avLst/>
              <a:gdLst/>
              <a:ahLst/>
              <a:cxnLst/>
              <a:rect l="l" t="t" r="r" b="b"/>
              <a:pathLst>
                <a:path w="5540" h="4666" extrusionOk="0">
                  <a:moveTo>
                    <a:pt x="2581" y="156"/>
                  </a:moveTo>
                  <a:cubicBezTo>
                    <a:pt x="2595" y="156"/>
                    <a:pt x="2609" y="156"/>
                    <a:pt x="2623" y="156"/>
                  </a:cubicBezTo>
                  <a:cubicBezTo>
                    <a:pt x="4671" y="205"/>
                    <a:pt x="5540" y="2966"/>
                    <a:pt x="3832" y="4156"/>
                  </a:cubicBezTo>
                  <a:cubicBezTo>
                    <a:pt x="3459" y="4415"/>
                    <a:pt x="3021" y="4536"/>
                    <a:pt x="2583" y="4536"/>
                  </a:cubicBezTo>
                  <a:cubicBezTo>
                    <a:pt x="1715" y="4536"/>
                    <a:pt x="849" y="4059"/>
                    <a:pt x="506" y="3229"/>
                  </a:cubicBezTo>
                  <a:cubicBezTo>
                    <a:pt x="233" y="2576"/>
                    <a:pt x="320" y="1776"/>
                    <a:pt x="642" y="1161"/>
                  </a:cubicBezTo>
                  <a:cubicBezTo>
                    <a:pt x="1016" y="423"/>
                    <a:pt x="1813" y="156"/>
                    <a:pt x="2581" y="156"/>
                  </a:cubicBezTo>
                  <a:close/>
                  <a:moveTo>
                    <a:pt x="2586" y="0"/>
                  </a:moveTo>
                  <a:cubicBezTo>
                    <a:pt x="959" y="0"/>
                    <a:pt x="0" y="1271"/>
                    <a:pt x="242" y="2859"/>
                  </a:cubicBezTo>
                  <a:cubicBezTo>
                    <a:pt x="423" y="4045"/>
                    <a:pt x="1464" y="4665"/>
                    <a:pt x="2549" y="4665"/>
                  </a:cubicBezTo>
                  <a:cubicBezTo>
                    <a:pt x="2873" y="4665"/>
                    <a:pt x="3201" y="4610"/>
                    <a:pt x="3510" y="4498"/>
                  </a:cubicBezTo>
                  <a:cubicBezTo>
                    <a:pt x="4496" y="4127"/>
                    <a:pt x="5023" y="3034"/>
                    <a:pt x="4876" y="2020"/>
                  </a:cubicBezTo>
                  <a:cubicBezTo>
                    <a:pt x="4701" y="839"/>
                    <a:pt x="3813" y="30"/>
                    <a:pt x="2623" y="0"/>
                  </a:cubicBezTo>
                  <a:cubicBezTo>
                    <a:pt x="2610" y="0"/>
                    <a:pt x="2598" y="0"/>
                    <a:pt x="2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7" name="Google Shape;2347;p81"/>
            <p:cNvSpPr/>
            <p:nvPr/>
          </p:nvSpPr>
          <p:spPr>
            <a:xfrm>
              <a:off x="6371762" y="-1299944"/>
              <a:ext cx="54717" cy="275355"/>
            </a:xfrm>
            <a:custGeom>
              <a:avLst/>
              <a:gdLst/>
              <a:ahLst/>
              <a:cxnLst/>
              <a:rect l="l" t="t" r="r" b="b"/>
              <a:pathLst>
                <a:path w="903" h="4544" extrusionOk="0">
                  <a:moveTo>
                    <a:pt x="795" y="0"/>
                  </a:moveTo>
                  <a:cubicBezTo>
                    <a:pt x="771" y="0"/>
                    <a:pt x="747" y="11"/>
                    <a:pt x="732" y="39"/>
                  </a:cubicBezTo>
                  <a:cubicBezTo>
                    <a:pt x="1" y="1443"/>
                    <a:pt x="274" y="3004"/>
                    <a:pt x="596" y="4487"/>
                  </a:cubicBezTo>
                  <a:cubicBezTo>
                    <a:pt x="604" y="4526"/>
                    <a:pt x="632" y="4544"/>
                    <a:pt x="662" y="4544"/>
                  </a:cubicBezTo>
                  <a:cubicBezTo>
                    <a:pt x="706" y="4544"/>
                    <a:pt x="754" y="4506"/>
                    <a:pt x="742" y="4448"/>
                  </a:cubicBezTo>
                  <a:cubicBezTo>
                    <a:pt x="430" y="3004"/>
                    <a:pt x="147" y="1482"/>
                    <a:pt x="869" y="117"/>
                  </a:cubicBezTo>
                  <a:cubicBezTo>
                    <a:pt x="903" y="56"/>
                    <a:pt x="848"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8" name="Google Shape;2348;p81"/>
            <p:cNvSpPr/>
            <p:nvPr/>
          </p:nvSpPr>
          <p:spPr>
            <a:xfrm>
              <a:off x="6283837" y="-1170328"/>
              <a:ext cx="284857" cy="40419"/>
            </a:xfrm>
            <a:custGeom>
              <a:avLst/>
              <a:gdLst/>
              <a:ahLst/>
              <a:cxnLst/>
              <a:rect l="l" t="t" r="r" b="b"/>
              <a:pathLst>
                <a:path w="4701" h="667" extrusionOk="0">
                  <a:moveTo>
                    <a:pt x="4603" y="1"/>
                  </a:moveTo>
                  <a:cubicBezTo>
                    <a:pt x="4594" y="1"/>
                    <a:pt x="4584" y="3"/>
                    <a:pt x="4573" y="7"/>
                  </a:cubicBezTo>
                  <a:cubicBezTo>
                    <a:pt x="3882" y="298"/>
                    <a:pt x="2969" y="506"/>
                    <a:pt x="2087" y="506"/>
                  </a:cubicBezTo>
                  <a:cubicBezTo>
                    <a:pt x="1376" y="506"/>
                    <a:pt x="684" y="371"/>
                    <a:pt x="144" y="36"/>
                  </a:cubicBezTo>
                  <a:cubicBezTo>
                    <a:pt x="132" y="28"/>
                    <a:pt x="120" y="25"/>
                    <a:pt x="109" y="25"/>
                  </a:cubicBezTo>
                  <a:cubicBezTo>
                    <a:pt x="46" y="25"/>
                    <a:pt x="0" y="123"/>
                    <a:pt x="66" y="173"/>
                  </a:cubicBezTo>
                  <a:cubicBezTo>
                    <a:pt x="626" y="525"/>
                    <a:pt x="1344" y="666"/>
                    <a:pt x="2083" y="666"/>
                  </a:cubicBezTo>
                  <a:cubicBezTo>
                    <a:pt x="2981" y="666"/>
                    <a:pt x="3910" y="457"/>
                    <a:pt x="4622" y="163"/>
                  </a:cubicBezTo>
                  <a:cubicBezTo>
                    <a:pt x="4700" y="128"/>
                    <a:pt x="4678" y="1"/>
                    <a:pt x="4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9" name="Google Shape;2349;p81"/>
            <p:cNvSpPr/>
            <p:nvPr/>
          </p:nvSpPr>
          <p:spPr>
            <a:xfrm>
              <a:off x="6340737" y="-1283583"/>
              <a:ext cx="164818" cy="105137"/>
            </a:xfrm>
            <a:custGeom>
              <a:avLst/>
              <a:gdLst/>
              <a:ahLst/>
              <a:cxnLst/>
              <a:rect l="l" t="t" r="r" b="b"/>
              <a:pathLst>
                <a:path w="2720" h="1735" extrusionOk="0">
                  <a:moveTo>
                    <a:pt x="2602" y="0"/>
                  </a:moveTo>
                  <a:cubicBezTo>
                    <a:pt x="2585" y="0"/>
                    <a:pt x="2567" y="7"/>
                    <a:pt x="2552" y="22"/>
                  </a:cubicBezTo>
                  <a:cubicBezTo>
                    <a:pt x="2064" y="490"/>
                    <a:pt x="1937" y="1290"/>
                    <a:pt x="1254" y="1534"/>
                  </a:cubicBezTo>
                  <a:cubicBezTo>
                    <a:pt x="1113" y="1586"/>
                    <a:pt x="991" y="1609"/>
                    <a:pt x="886" y="1609"/>
                  </a:cubicBezTo>
                  <a:cubicBezTo>
                    <a:pt x="238" y="1609"/>
                    <a:pt x="229" y="721"/>
                    <a:pt x="161" y="159"/>
                  </a:cubicBezTo>
                  <a:cubicBezTo>
                    <a:pt x="157" y="110"/>
                    <a:pt x="115" y="86"/>
                    <a:pt x="76" y="86"/>
                  </a:cubicBezTo>
                  <a:cubicBezTo>
                    <a:pt x="37" y="86"/>
                    <a:pt x="1" y="110"/>
                    <a:pt x="5" y="159"/>
                  </a:cubicBezTo>
                  <a:cubicBezTo>
                    <a:pt x="74" y="686"/>
                    <a:pt x="5" y="1681"/>
                    <a:pt x="757" y="1729"/>
                  </a:cubicBezTo>
                  <a:cubicBezTo>
                    <a:pt x="802" y="1733"/>
                    <a:pt x="847" y="1735"/>
                    <a:pt x="889" y="1735"/>
                  </a:cubicBezTo>
                  <a:cubicBezTo>
                    <a:pt x="1915" y="1735"/>
                    <a:pt x="2013" y="748"/>
                    <a:pt x="2659" y="139"/>
                  </a:cubicBezTo>
                  <a:cubicBezTo>
                    <a:pt x="2719" y="79"/>
                    <a:pt x="2662" y="0"/>
                    <a:pt x="2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0" name="Google Shape;2350;p81"/>
            <p:cNvSpPr/>
            <p:nvPr/>
          </p:nvSpPr>
          <p:spPr>
            <a:xfrm>
              <a:off x="6350371" y="-1101491"/>
              <a:ext cx="138702" cy="69202"/>
            </a:xfrm>
            <a:custGeom>
              <a:avLst/>
              <a:gdLst/>
              <a:ahLst/>
              <a:cxnLst/>
              <a:rect l="l" t="t" r="r" b="b"/>
              <a:pathLst>
                <a:path w="2289" h="1142" extrusionOk="0">
                  <a:moveTo>
                    <a:pt x="944" y="1"/>
                  </a:moveTo>
                  <a:cubicBezTo>
                    <a:pt x="340" y="1"/>
                    <a:pt x="172" y="356"/>
                    <a:pt x="12" y="910"/>
                  </a:cubicBezTo>
                  <a:cubicBezTo>
                    <a:pt x="1" y="968"/>
                    <a:pt x="44" y="1005"/>
                    <a:pt x="88" y="1005"/>
                  </a:cubicBezTo>
                  <a:cubicBezTo>
                    <a:pt x="117" y="1005"/>
                    <a:pt x="147" y="988"/>
                    <a:pt x="159" y="949"/>
                  </a:cubicBezTo>
                  <a:lnTo>
                    <a:pt x="159" y="958"/>
                  </a:lnTo>
                  <a:cubicBezTo>
                    <a:pt x="207" y="754"/>
                    <a:pt x="276" y="558"/>
                    <a:pt x="373" y="373"/>
                  </a:cubicBezTo>
                  <a:cubicBezTo>
                    <a:pt x="475" y="210"/>
                    <a:pt x="665" y="151"/>
                    <a:pt x="860" y="151"/>
                  </a:cubicBezTo>
                  <a:cubicBezTo>
                    <a:pt x="1039" y="151"/>
                    <a:pt x="1223" y="201"/>
                    <a:pt x="1349" y="266"/>
                  </a:cubicBezTo>
                  <a:cubicBezTo>
                    <a:pt x="1690" y="451"/>
                    <a:pt x="1817" y="890"/>
                    <a:pt x="2119" y="1124"/>
                  </a:cubicBezTo>
                  <a:cubicBezTo>
                    <a:pt x="2135" y="1136"/>
                    <a:pt x="2152" y="1141"/>
                    <a:pt x="2169" y="1141"/>
                  </a:cubicBezTo>
                  <a:cubicBezTo>
                    <a:pt x="2233" y="1141"/>
                    <a:pt x="2289" y="1064"/>
                    <a:pt x="2227" y="1017"/>
                  </a:cubicBezTo>
                  <a:cubicBezTo>
                    <a:pt x="1807" y="676"/>
                    <a:pt x="1651" y="22"/>
                    <a:pt x="1017" y="2"/>
                  </a:cubicBezTo>
                  <a:cubicBezTo>
                    <a:pt x="992" y="1"/>
                    <a:pt x="968" y="1"/>
                    <a:pt x="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Picture 2">
            <a:extLst>
              <a:ext uri="{FF2B5EF4-FFF2-40B4-BE49-F238E27FC236}">
                <a16:creationId xmlns:a16="http://schemas.microsoft.com/office/drawing/2014/main" id="{49B5A7E5-9759-CCFE-8FE2-BC6225529CD6}"/>
              </a:ext>
            </a:extLst>
          </p:cNvPr>
          <p:cNvPicPr>
            <a:picLocks noChangeAspect="1"/>
          </p:cNvPicPr>
          <p:nvPr/>
        </p:nvPicPr>
        <p:blipFill>
          <a:blip r:embed="rId3"/>
          <a:stretch>
            <a:fillRect/>
          </a:stretch>
        </p:blipFill>
        <p:spPr>
          <a:xfrm>
            <a:off x="337710" y="189952"/>
            <a:ext cx="8468579" cy="4763577"/>
          </a:xfrm>
          <a:prstGeom prst="rect">
            <a:avLst/>
          </a:prstGeom>
        </p:spPr>
      </p:pic>
      <p:sp>
        <p:nvSpPr>
          <p:cNvPr id="2335" name="Google Shape;2335;p81"/>
          <p:cNvSpPr/>
          <p:nvPr/>
        </p:nvSpPr>
        <p:spPr>
          <a:xfrm>
            <a:off x="4954772" y="2509284"/>
            <a:ext cx="4230068" cy="1796610"/>
          </a:xfrm>
          <a:custGeom>
            <a:avLst/>
            <a:gdLst/>
            <a:ahLst/>
            <a:cxnLst/>
            <a:rect l="l" t="t" r="r" b="b"/>
            <a:pathLst>
              <a:path w="10577" h="8527" extrusionOk="0">
                <a:moveTo>
                  <a:pt x="10576" y="2410"/>
                </a:moveTo>
                <a:cubicBezTo>
                  <a:pt x="10576" y="2751"/>
                  <a:pt x="10488" y="3083"/>
                  <a:pt x="10322" y="3385"/>
                </a:cubicBezTo>
                <a:cubicBezTo>
                  <a:pt x="10186" y="3639"/>
                  <a:pt x="10039" y="3883"/>
                  <a:pt x="9864" y="4117"/>
                </a:cubicBezTo>
                <a:cubicBezTo>
                  <a:pt x="9718" y="4322"/>
                  <a:pt x="9718" y="4400"/>
                  <a:pt x="9864" y="4605"/>
                </a:cubicBezTo>
                <a:cubicBezTo>
                  <a:pt x="10030" y="4829"/>
                  <a:pt x="10127" y="5102"/>
                  <a:pt x="10166" y="5375"/>
                </a:cubicBezTo>
                <a:cubicBezTo>
                  <a:pt x="10196" y="5541"/>
                  <a:pt x="10196" y="5717"/>
                  <a:pt x="10205" y="5883"/>
                </a:cubicBezTo>
                <a:cubicBezTo>
                  <a:pt x="10244" y="6614"/>
                  <a:pt x="9893" y="7122"/>
                  <a:pt x="9298" y="7483"/>
                </a:cubicBezTo>
                <a:cubicBezTo>
                  <a:pt x="8791" y="7814"/>
                  <a:pt x="8157" y="7902"/>
                  <a:pt x="7581" y="7707"/>
                </a:cubicBezTo>
                <a:cubicBezTo>
                  <a:pt x="7386" y="7648"/>
                  <a:pt x="7191" y="7590"/>
                  <a:pt x="6986" y="7541"/>
                </a:cubicBezTo>
                <a:cubicBezTo>
                  <a:pt x="6840" y="7483"/>
                  <a:pt x="6684" y="7522"/>
                  <a:pt x="6586" y="7639"/>
                </a:cubicBezTo>
                <a:cubicBezTo>
                  <a:pt x="6127" y="8136"/>
                  <a:pt x="5542" y="8341"/>
                  <a:pt x="4898" y="8448"/>
                </a:cubicBezTo>
                <a:cubicBezTo>
                  <a:pt x="4596" y="8517"/>
                  <a:pt x="4293" y="8526"/>
                  <a:pt x="3981" y="8497"/>
                </a:cubicBezTo>
                <a:cubicBezTo>
                  <a:pt x="3659" y="8468"/>
                  <a:pt x="3376" y="8292"/>
                  <a:pt x="3211" y="8009"/>
                </a:cubicBezTo>
                <a:cubicBezTo>
                  <a:pt x="3113" y="7844"/>
                  <a:pt x="3025" y="7678"/>
                  <a:pt x="2957" y="7492"/>
                </a:cubicBezTo>
                <a:cubicBezTo>
                  <a:pt x="2889" y="7326"/>
                  <a:pt x="2801" y="7278"/>
                  <a:pt x="2625" y="7326"/>
                </a:cubicBezTo>
                <a:cubicBezTo>
                  <a:pt x="2606" y="7336"/>
                  <a:pt x="2586" y="7336"/>
                  <a:pt x="2567" y="7346"/>
                </a:cubicBezTo>
                <a:cubicBezTo>
                  <a:pt x="2128" y="7522"/>
                  <a:pt x="1659" y="7492"/>
                  <a:pt x="1211" y="7434"/>
                </a:cubicBezTo>
                <a:cubicBezTo>
                  <a:pt x="752" y="7385"/>
                  <a:pt x="303" y="6917"/>
                  <a:pt x="235" y="6429"/>
                </a:cubicBezTo>
                <a:cubicBezTo>
                  <a:pt x="186" y="6029"/>
                  <a:pt x="284" y="5619"/>
                  <a:pt x="499" y="5278"/>
                </a:cubicBezTo>
                <a:cubicBezTo>
                  <a:pt x="538" y="5219"/>
                  <a:pt x="586" y="5161"/>
                  <a:pt x="625" y="5102"/>
                </a:cubicBezTo>
                <a:cubicBezTo>
                  <a:pt x="703" y="5005"/>
                  <a:pt x="713" y="4868"/>
                  <a:pt x="645" y="4761"/>
                </a:cubicBezTo>
                <a:cubicBezTo>
                  <a:pt x="596" y="4683"/>
                  <a:pt x="547" y="4605"/>
                  <a:pt x="489" y="4527"/>
                </a:cubicBezTo>
                <a:cubicBezTo>
                  <a:pt x="235" y="4166"/>
                  <a:pt x="79" y="3736"/>
                  <a:pt x="50" y="3297"/>
                </a:cubicBezTo>
                <a:cubicBezTo>
                  <a:pt x="1" y="2644"/>
                  <a:pt x="264" y="2107"/>
                  <a:pt x="742" y="1678"/>
                </a:cubicBezTo>
                <a:cubicBezTo>
                  <a:pt x="1123" y="1337"/>
                  <a:pt x="1611" y="1102"/>
                  <a:pt x="2118" y="1034"/>
                </a:cubicBezTo>
                <a:cubicBezTo>
                  <a:pt x="2450" y="985"/>
                  <a:pt x="2791" y="1034"/>
                  <a:pt x="3093" y="1180"/>
                </a:cubicBezTo>
                <a:cubicBezTo>
                  <a:pt x="3240" y="1259"/>
                  <a:pt x="3376" y="1337"/>
                  <a:pt x="3523" y="1405"/>
                </a:cubicBezTo>
                <a:cubicBezTo>
                  <a:pt x="3786" y="1522"/>
                  <a:pt x="3893" y="1493"/>
                  <a:pt x="4030" y="1239"/>
                </a:cubicBezTo>
                <a:cubicBezTo>
                  <a:pt x="4118" y="1093"/>
                  <a:pt x="4196" y="946"/>
                  <a:pt x="4293" y="810"/>
                </a:cubicBezTo>
                <a:cubicBezTo>
                  <a:pt x="4615" y="293"/>
                  <a:pt x="5201" y="0"/>
                  <a:pt x="5815" y="49"/>
                </a:cubicBezTo>
                <a:cubicBezTo>
                  <a:pt x="6274" y="59"/>
                  <a:pt x="6693" y="312"/>
                  <a:pt x="6908" y="722"/>
                </a:cubicBezTo>
                <a:cubicBezTo>
                  <a:pt x="6986" y="839"/>
                  <a:pt x="7044" y="985"/>
                  <a:pt x="7113" y="1112"/>
                </a:cubicBezTo>
                <a:cubicBezTo>
                  <a:pt x="7240" y="1317"/>
                  <a:pt x="7357" y="1356"/>
                  <a:pt x="7552" y="1210"/>
                </a:cubicBezTo>
                <a:cubicBezTo>
                  <a:pt x="7601" y="1180"/>
                  <a:pt x="7649" y="1141"/>
                  <a:pt x="7698" y="1102"/>
                </a:cubicBezTo>
                <a:cubicBezTo>
                  <a:pt x="8196" y="673"/>
                  <a:pt x="8791" y="527"/>
                  <a:pt x="9425" y="537"/>
                </a:cubicBezTo>
                <a:cubicBezTo>
                  <a:pt x="9620" y="537"/>
                  <a:pt x="9815" y="615"/>
                  <a:pt x="9952" y="761"/>
                </a:cubicBezTo>
                <a:cubicBezTo>
                  <a:pt x="10332" y="1141"/>
                  <a:pt x="10488" y="1629"/>
                  <a:pt x="10566" y="2146"/>
                </a:cubicBezTo>
                <a:cubicBezTo>
                  <a:pt x="10576" y="2234"/>
                  <a:pt x="10576" y="2322"/>
                  <a:pt x="10576" y="241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6" name="Google Shape;2336;p81"/>
          <p:cNvSpPr txBox="1">
            <a:spLocks noGrp="1"/>
          </p:cNvSpPr>
          <p:nvPr>
            <p:ph type="title"/>
          </p:nvPr>
        </p:nvSpPr>
        <p:spPr>
          <a:xfrm>
            <a:off x="5578291" y="3017209"/>
            <a:ext cx="3075812" cy="9126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sz="1800" dirty="0"/>
              <a:t>F</a:t>
            </a:r>
            <a:r>
              <a:rPr lang="en" sz="1800" dirty="0"/>
              <a:t>irstly , open your google classroom , you will be able to see what classes ot streams you are joined in </a:t>
            </a:r>
            <a:endParaRPr sz="1800" dirty="0"/>
          </a:p>
        </p:txBody>
      </p:sp>
      <p:grpSp>
        <p:nvGrpSpPr>
          <p:cNvPr id="6" name="Group 5">
            <a:extLst>
              <a:ext uri="{FF2B5EF4-FFF2-40B4-BE49-F238E27FC236}">
                <a16:creationId xmlns:a16="http://schemas.microsoft.com/office/drawing/2014/main" id="{9A87072D-624A-5106-FD11-33DECBC27EB7}"/>
              </a:ext>
            </a:extLst>
          </p:cNvPr>
          <p:cNvGrpSpPr/>
          <p:nvPr/>
        </p:nvGrpSpPr>
        <p:grpSpPr>
          <a:xfrm>
            <a:off x="4294376" y="1941801"/>
            <a:ext cx="1432800" cy="667080"/>
            <a:chOff x="4294376" y="1941801"/>
            <a:chExt cx="1432800" cy="66708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F93B20D-BBB3-35BB-AEA5-83BBCEB71410}"/>
                    </a:ext>
                  </a:extLst>
                </p14:cNvPr>
                <p14:cNvContentPartPr/>
                <p14:nvPr/>
              </p14:nvContentPartPr>
              <p14:xfrm>
                <a:off x="4421096" y="2138721"/>
                <a:ext cx="1306080" cy="470160"/>
              </p14:xfrm>
            </p:contentPart>
          </mc:Choice>
          <mc:Fallback xmlns="">
            <p:pic>
              <p:nvPicPr>
                <p:cNvPr id="4" name="Ink 3">
                  <a:extLst>
                    <a:ext uri="{FF2B5EF4-FFF2-40B4-BE49-F238E27FC236}">
                      <a16:creationId xmlns:a16="http://schemas.microsoft.com/office/drawing/2014/main" id="{EF93B20D-BBB3-35BB-AEA5-83BBCEB71410}"/>
                    </a:ext>
                  </a:extLst>
                </p:cNvPr>
                <p:cNvPicPr/>
                <p:nvPr/>
              </p:nvPicPr>
              <p:blipFill>
                <a:blip r:embed="rId5"/>
                <a:stretch>
                  <a:fillRect/>
                </a:stretch>
              </p:blipFill>
              <p:spPr>
                <a:xfrm>
                  <a:off x="4414976" y="2132601"/>
                  <a:ext cx="131832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F9648F3-B08B-9991-F5F8-AEB73F80CAA0}"/>
                    </a:ext>
                  </a:extLst>
                </p14:cNvPr>
                <p14:cNvContentPartPr/>
                <p14:nvPr/>
              </p14:nvContentPartPr>
              <p14:xfrm>
                <a:off x="4294376" y="1941801"/>
                <a:ext cx="212400" cy="425880"/>
              </p14:xfrm>
            </p:contentPart>
          </mc:Choice>
          <mc:Fallback xmlns="">
            <p:pic>
              <p:nvPicPr>
                <p:cNvPr id="5" name="Ink 4">
                  <a:extLst>
                    <a:ext uri="{FF2B5EF4-FFF2-40B4-BE49-F238E27FC236}">
                      <a16:creationId xmlns:a16="http://schemas.microsoft.com/office/drawing/2014/main" id="{1F9648F3-B08B-9991-F5F8-AEB73F80CAA0}"/>
                    </a:ext>
                  </a:extLst>
                </p:cNvPr>
                <p:cNvPicPr/>
                <p:nvPr/>
              </p:nvPicPr>
              <p:blipFill>
                <a:blip r:embed="rId7"/>
                <a:stretch>
                  <a:fillRect/>
                </a:stretch>
              </p:blipFill>
              <p:spPr>
                <a:xfrm>
                  <a:off x="4288256" y="1935681"/>
                  <a:ext cx="224640" cy="438120"/>
                </a:xfrm>
                <a:prstGeom prst="rect">
                  <a:avLst/>
                </a:prstGeom>
              </p:spPr>
            </p:pic>
          </mc:Fallback>
        </mc:AlternateContent>
      </p:gr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1000"/>
                                        <p:tgtEl>
                                          <p:spTgt spid="2336"/>
                                        </p:tgtEl>
                                        <p:attrNameLst>
                                          <p:attrName>ppt_w</p:attrName>
                                        </p:attrNameLst>
                                      </p:cBhvr>
                                      <p:tavLst>
                                        <p:tav tm="0">
                                          <p:val>
                                            <p:strVal val="#ppt_w"/>
                                          </p:val>
                                        </p:tav>
                                        <p:tav tm="100000">
                                          <p:val>
                                            <p:strVal val="0"/>
                                          </p:val>
                                        </p:tav>
                                      </p:tavLst>
                                    </p:anim>
                                    <p:anim calcmode="lin" valueType="num">
                                      <p:cBhvr additive="base">
                                        <p:cTn id="7" dur="1000"/>
                                        <p:tgtEl>
                                          <p:spTgt spid="2336"/>
                                        </p:tgtEl>
                                        <p:attrNameLst>
                                          <p:attrName>ppt_h</p:attrName>
                                        </p:attrNameLst>
                                      </p:cBhvr>
                                      <p:tavLst>
                                        <p:tav tm="0">
                                          <p:val>
                                            <p:strVal val="#ppt_h"/>
                                          </p:val>
                                        </p:tav>
                                        <p:tav tm="100000">
                                          <p:val>
                                            <p:strVal val="0"/>
                                          </p:val>
                                        </p:tav>
                                      </p:tavLst>
                                    </p:anim>
                                    <p:set>
                                      <p:cBhvr>
                                        <p:cTn id="8" dur="1" fill="hold">
                                          <p:stCondLst>
                                            <p:cond delay="1000"/>
                                          </p:stCondLst>
                                        </p:cTn>
                                        <p:tgtEl>
                                          <p:spTgt spid="2336"/>
                                        </p:tgtEl>
                                        <p:attrNameLst>
                                          <p:attrName>style.visibility</p:attrName>
                                        </p:attrNameLst>
                                      </p:cBhvr>
                                      <p:to>
                                        <p:strVal val="hidden"/>
                                      </p:to>
                                    </p:set>
                                  </p:childTnLst>
                                </p:cTn>
                              </p:par>
                              <p:par>
                                <p:cTn id="9" presetID="23" presetClass="exit" presetSubtype="32" fill="hold" nodeType="withEffect">
                                  <p:stCondLst>
                                    <p:cond delay="0"/>
                                  </p:stCondLst>
                                  <p:childTnLst>
                                    <p:anim calcmode="lin" valueType="num">
                                      <p:cBhvr additive="base">
                                        <p:cTn id="10" dur="1000"/>
                                        <p:tgtEl>
                                          <p:spTgt spid="2335"/>
                                        </p:tgtEl>
                                        <p:attrNameLst>
                                          <p:attrName>ppt_w</p:attrName>
                                        </p:attrNameLst>
                                      </p:cBhvr>
                                      <p:tavLst>
                                        <p:tav tm="0">
                                          <p:val>
                                            <p:strVal val="#ppt_w"/>
                                          </p:val>
                                        </p:tav>
                                        <p:tav tm="100000">
                                          <p:val>
                                            <p:strVal val="0"/>
                                          </p:val>
                                        </p:tav>
                                      </p:tavLst>
                                    </p:anim>
                                    <p:anim calcmode="lin" valueType="num">
                                      <p:cBhvr additive="base">
                                        <p:cTn id="11" dur="1000"/>
                                        <p:tgtEl>
                                          <p:spTgt spid="2335"/>
                                        </p:tgtEl>
                                        <p:attrNameLst>
                                          <p:attrName>ppt_h</p:attrName>
                                        </p:attrNameLst>
                                      </p:cBhvr>
                                      <p:tavLst>
                                        <p:tav tm="0">
                                          <p:val>
                                            <p:strVal val="#ppt_h"/>
                                          </p:val>
                                        </p:tav>
                                        <p:tav tm="100000">
                                          <p:val>
                                            <p:strVal val="0"/>
                                          </p:val>
                                        </p:tav>
                                      </p:tavLst>
                                    </p:anim>
                                    <p:set>
                                      <p:cBhvr>
                                        <p:cTn id="12" dur="1" fill="hold">
                                          <p:stCondLst>
                                            <p:cond delay="1000"/>
                                          </p:stCondLst>
                                        </p:cTn>
                                        <p:tgtEl>
                                          <p:spTgt spid="23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grpSp>
        <p:nvGrpSpPr>
          <p:cNvPr id="1831" name="Google Shape;1831;p70"/>
          <p:cNvGrpSpPr/>
          <p:nvPr/>
        </p:nvGrpSpPr>
        <p:grpSpPr>
          <a:xfrm rot="-611739">
            <a:off x="7466722" y="3288184"/>
            <a:ext cx="1050286" cy="496515"/>
            <a:chOff x="6495976" y="3401625"/>
            <a:chExt cx="738622" cy="349178"/>
          </a:xfrm>
        </p:grpSpPr>
        <p:sp>
          <p:nvSpPr>
            <p:cNvPr id="1832" name="Google Shape;1832;p70"/>
            <p:cNvSpPr/>
            <p:nvPr/>
          </p:nvSpPr>
          <p:spPr>
            <a:xfrm>
              <a:off x="6495976" y="3458697"/>
              <a:ext cx="391767" cy="292107"/>
            </a:xfrm>
            <a:custGeom>
              <a:avLst/>
              <a:gdLst/>
              <a:ahLst/>
              <a:cxnLst/>
              <a:rect l="l" t="t" r="r" b="b"/>
              <a:pathLst>
                <a:path w="4352" h="3245" extrusionOk="0">
                  <a:moveTo>
                    <a:pt x="2060" y="152"/>
                  </a:moveTo>
                  <a:cubicBezTo>
                    <a:pt x="2782" y="152"/>
                    <a:pt x="3326" y="671"/>
                    <a:pt x="3488" y="1414"/>
                  </a:cubicBezTo>
                  <a:cubicBezTo>
                    <a:pt x="3712" y="2399"/>
                    <a:pt x="2941" y="3043"/>
                    <a:pt x="2024" y="3092"/>
                  </a:cubicBezTo>
                  <a:cubicBezTo>
                    <a:pt x="1990" y="3094"/>
                    <a:pt x="1955" y="3095"/>
                    <a:pt x="1921" y="3095"/>
                  </a:cubicBezTo>
                  <a:cubicBezTo>
                    <a:pt x="204" y="3095"/>
                    <a:pt x="1" y="469"/>
                    <a:pt x="1735" y="186"/>
                  </a:cubicBezTo>
                  <a:lnTo>
                    <a:pt x="1735" y="186"/>
                  </a:lnTo>
                  <a:cubicBezTo>
                    <a:pt x="1737" y="185"/>
                    <a:pt x="1739" y="185"/>
                    <a:pt x="1742" y="185"/>
                  </a:cubicBezTo>
                  <a:lnTo>
                    <a:pt x="1742" y="185"/>
                  </a:lnTo>
                  <a:cubicBezTo>
                    <a:pt x="1742" y="185"/>
                    <a:pt x="1742" y="185"/>
                    <a:pt x="1742" y="185"/>
                  </a:cubicBezTo>
                  <a:cubicBezTo>
                    <a:pt x="1851" y="163"/>
                    <a:pt x="1957" y="152"/>
                    <a:pt x="2060" y="152"/>
                  </a:cubicBezTo>
                  <a:close/>
                  <a:moveTo>
                    <a:pt x="2064" y="0"/>
                  </a:moveTo>
                  <a:cubicBezTo>
                    <a:pt x="1949" y="0"/>
                    <a:pt x="1828" y="12"/>
                    <a:pt x="1703" y="38"/>
                  </a:cubicBezTo>
                  <a:cubicBezTo>
                    <a:pt x="834" y="146"/>
                    <a:pt x="229" y="955"/>
                    <a:pt x="356" y="1823"/>
                  </a:cubicBezTo>
                  <a:cubicBezTo>
                    <a:pt x="480" y="2727"/>
                    <a:pt x="1175" y="3244"/>
                    <a:pt x="2025" y="3244"/>
                  </a:cubicBezTo>
                  <a:cubicBezTo>
                    <a:pt x="2111" y="3244"/>
                    <a:pt x="2199" y="3239"/>
                    <a:pt x="2288" y="3228"/>
                  </a:cubicBezTo>
                  <a:cubicBezTo>
                    <a:pt x="4351" y="2981"/>
                    <a:pt x="3872" y="0"/>
                    <a:pt x="2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3" name="Google Shape;1833;p70"/>
            <p:cNvSpPr/>
            <p:nvPr/>
          </p:nvSpPr>
          <p:spPr>
            <a:xfrm>
              <a:off x="6541707" y="3491913"/>
              <a:ext cx="296976" cy="225134"/>
            </a:xfrm>
            <a:custGeom>
              <a:avLst/>
              <a:gdLst/>
              <a:ahLst/>
              <a:cxnLst/>
              <a:rect l="l" t="t" r="r" b="b"/>
              <a:pathLst>
                <a:path w="3299" h="2501" extrusionOk="0">
                  <a:moveTo>
                    <a:pt x="1545" y="160"/>
                  </a:moveTo>
                  <a:cubicBezTo>
                    <a:pt x="2079" y="160"/>
                    <a:pt x="2481" y="550"/>
                    <a:pt x="2609" y="1103"/>
                  </a:cubicBezTo>
                  <a:cubicBezTo>
                    <a:pt x="2765" y="1835"/>
                    <a:pt x="2190" y="2313"/>
                    <a:pt x="1516" y="2352"/>
                  </a:cubicBezTo>
                  <a:cubicBezTo>
                    <a:pt x="1491" y="2353"/>
                    <a:pt x="1465" y="2354"/>
                    <a:pt x="1441" y="2354"/>
                  </a:cubicBezTo>
                  <a:cubicBezTo>
                    <a:pt x="147" y="2354"/>
                    <a:pt x="1" y="403"/>
                    <a:pt x="1296" y="187"/>
                  </a:cubicBezTo>
                  <a:lnTo>
                    <a:pt x="1296" y="187"/>
                  </a:lnTo>
                  <a:cubicBezTo>
                    <a:pt x="1298" y="187"/>
                    <a:pt x="1300" y="187"/>
                    <a:pt x="1302" y="186"/>
                  </a:cubicBezTo>
                  <a:lnTo>
                    <a:pt x="1302" y="186"/>
                  </a:lnTo>
                  <a:cubicBezTo>
                    <a:pt x="1302" y="186"/>
                    <a:pt x="1302" y="186"/>
                    <a:pt x="1302" y="186"/>
                  </a:cubicBezTo>
                  <a:cubicBezTo>
                    <a:pt x="1302" y="186"/>
                    <a:pt x="1303" y="186"/>
                    <a:pt x="1303" y="186"/>
                  </a:cubicBezTo>
                  <a:lnTo>
                    <a:pt x="1303" y="186"/>
                  </a:lnTo>
                  <a:cubicBezTo>
                    <a:pt x="1386" y="169"/>
                    <a:pt x="1467" y="160"/>
                    <a:pt x="1545" y="160"/>
                  </a:cubicBezTo>
                  <a:close/>
                  <a:moveTo>
                    <a:pt x="1540" y="1"/>
                  </a:moveTo>
                  <a:cubicBezTo>
                    <a:pt x="1452" y="1"/>
                    <a:pt x="1359" y="10"/>
                    <a:pt x="1263" y="30"/>
                  </a:cubicBezTo>
                  <a:cubicBezTo>
                    <a:pt x="590" y="118"/>
                    <a:pt x="131" y="742"/>
                    <a:pt x="229" y="1406"/>
                  </a:cubicBezTo>
                  <a:cubicBezTo>
                    <a:pt x="326" y="2106"/>
                    <a:pt x="859" y="2501"/>
                    <a:pt x="1512" y="2501"/>
                  </a:cubicBezTo>
                  <a:cubicBezTo>
                    <a:pt x="1578" y="2501"/>
                    <a:pt x="1644" y="2497"/>
                    <a:pt x="1712" y="2489"/>
                  </a:cubicBezTo>
                  <a:cubicBezTo>
                    <a:pt x="3298" y="2305"/>
                    <a:pt x="2928"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4" name="Google Shape;1834;p70"/>
            <p:cNvSpPr/>
            <p:nvPr/>
          </p:nvSpPr>
          <p:spPr>
            <a:xfrm>
              <a:off x="6842020" y="3401625"/>
              <a:ext cx="392577" cy="292107"/>
            </a:xfrm>
            <a:custGeom>
              <a:avLst/>
              <a:gdLst/>
              <a:ahLst/>
              <a:cxnLst/>
              <a:rect l="l" t="t" r="r" b="b"/>
              <a:pathLst>
                <a:path w="4361" h="3245" extrusionOk="0">
                  <a:moveTo>
                    <a:pt x="2070" y="152"/>
                  </a:moveTo>
                  <a:cubicBezTo>
                    <a:pt x="2792" y="152"/>
                    <a:pt x="3335" y="670"/>
                    <a:pt x="3497" y="1404"/>
                  </a:cubicBezTo>
                  <a:cubicBezTo>
                    <a:pt x="3722" y="2389"/>
                    <a:pt x="2951" y="3033"/>
                    <a:pt x="2034" y="3092"/>
                  </a:cubicBezTo>
                  <a:cubicBezTo>
                    <a:pt x="1999" y="3094"/>
                    <a:pt x="1964" y="3095"/>
                    <a:pt x="1930" y="3095"/>
                  </a:cubicBezTo>
                  <a:cubicBezTo>
                    <a:pt x="203" y="3095"/>
                    <a:pt x="1" y="469"/>
                    <a:pt x="1744" y="186"/>
                  </a:cubicBezTo>
                  <a:lnTo>
                    <a:pt x="1744" y="186"/>
                  </a:lnTo>
                  <a:cubicBezTo>
                    <a:pt x="1746" y="185"/>
                    <a:pt x="1749" y="185"/>
                    <a:pt x="1751" y="184"/>
                  </a:cubicBezTo>
                  <a:lnTo>
                    <a:pt x="1751" y="184"/>
                  </a:lnTo>
                  <a:cubicBezTo>
                    <a:pt x="1751" y="184"/>
                    <a:pt x="1751" y="184"/>
                    <a:pt x="1751" y="184"/>
                  </a:cubicBezTo>
                  <a:cubicBezTo>
                    <a:pt x="1861" y="163"/>
                    <a:pt x="1967" y="152"/>
                    <a:pt x="2070" y="152"/>
                  </a:cubicBezTo>
                  <a:close/>
                  <a:moveTo>
                    <a:pt x="2072" y="0"/>
                  </a:moveTo>
                  <a:cubicBezTo>
                    <a:pt x="1970" y="0"/>
                    <a:pt x="1863" y="10"/>
                    <a:pt x="1752" y="30"/>
                  </a:cubicBezTo>
                  <a:lnTo>
                    <a:pt x="1752" y="30"/>
                  </a:lnTo>
                  <a:cubicBezTo>
                    <a:pt x="1745" y="28"/>
                    <a:pt x="1737" y="27"/>
                    <a:pt x="1729" y="27"/>
                  </a:cubicBezTo>
                  <a:cubicBezTo>
                    <a:pt x="1723" y="27"/>
                    <a:pt x="1718" y="27"/>
                    <a:pt x="1712" y="28"/>
                  </a:cubicBezTo>
                  <a:lnTo>
                    <a:pt x="1712" y="38"/>
                  </a:lnTo>
                  <a:cubicBezTo>
                    <a:pt x="844" y="145"/>
                    <a:pt x="229" y="955"/>
                    <a:pt x="356" y="1823"/>
                  </a:cubicBezTo>
                  <a:cubicBezTo>
                    <a:pt x="489" y="2727"/>
                    <a:pt x="1185" y="3244"/>
                    <a:pt x="2034" y="3244"/>
                  </a:cubicBezTo>
                  <a:cubicBezTo>
                    <a:pt x="2121" y="3244"/>
                    <a:pt x="2208" y="3239"/>
                    <a:pt x="2297" y="3228"/>
                  </a:cubicBezTo>
                  <a:cubicBezTo>
                    <a:pt x="4361" y="2981"/>
                    <a:pt x="3872" y="0"/>
                    <a:pt x="2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5" name="Google Shape;1835;p70"/>
            <p:cNvSpPr/>
            <p:nvPr/>
          </p:nvSpPr>
          <p:spPr>
            <a:xfrm>
              <a:off x="6888651" y="3435022"/>
              <a:ext cx="297156" cy="224954"/>
            </a:xfrm>
            <a:custGeom>
              <a:avLst/>
              <a:gdLst/>
              <a:ahLst/>
              <a:cxnLst/>
              <a:rect l="l" t="t" r="r" b="b"/>
              <a:pathLst>
                <a:path w="3301" h="2499" extrusionOk="0">
                  <a:moveTo>
                    <a:pt x="1544" y="158"/>
                  </a:moveTo>
                  <a:cubicBezTo>
                    <a:pt x="2079" y="158"/>
                    <a:pt x="2480" y="548"/>
                    <a:pt x="2599" y="1101"/>
                  </a:cubicBezTo>
                  <a:cubicBezTo>
                    <a:pt x="2765" y="1833"/>
                    <a:pt x="2189" y="2311"/>
                    <a:pt x="1506" y="2350"/>
                  </a:cubicBezTo>
                  <a:cubicBezTo>
                    <a:pt x="1481" y="2351"/>
                    <a:pt x="1456" y="2352"/>
                    <a:pt x="1431" y="2352"/>
                  </a:cubicBezTo>
                  <a:cubicBezTo>
                    <a:pt x="147" y="2352"/>
                    <a:pt x="0" y="393"/>
                    <a:pt x="1294" y="185"/>
                  </a:cubicBezTo>
                  <a:lnTo>
                    <a:pt x="1294" y="185"/>
                  </a:lnTo>
                  <a:cubicBezTo>
                    <a:pt x="1296" y="185"/>
                    <a:pt x="1299" y="185"/>
                    <a:pt x="1301" y="184"/>
                  </a:cubicBezTo>
                  <a:lnTo>
                    <a:pt x="1301" y="184"/>
                  </a:lnTo>
                  <a:cubicBezTo>
                    <a:pt x="1301" y="184"/>
                    <a:pt x="1301" y="184"/>
                    <a:pt x="1301" y="184"/>
                  </a:cubicBezTo>
                  <a:cubicBezTo>
                    <a:pt x="1302" y="184"/>
                    <a:pt x="1302" y="184"/>
                    <a:pt x="1303" y="184"/>
                  </a:cubicBezTo>
                  <a:lnTo>
                    <a:pt x="1303" y="184"/>
                  </a:lnTo>
                  <a:cubicBezTo>
                    <a:pt x="1386" y="167"/>
                    <a:pt x="1466" y="158"/>
                    <a:pt x="1544" y="158"/>
                  </a:cubicBezTo>
                  <a:close/>
                  <a:moveTo>
                    <a:pt x="1533" y="0"/>
                  </a:moveTo>
                  <a:cubicBezTo>
                    <a:pt x="1447" y="0"/>
                    <a:pt x="1356" y="9"/>
                    <a:pt x="1262" y="28"/>
                  </a:cubicBezTo>
                  <a:cubicBezTo>
                    <a:pt x="589" y="126"/>
                    <a:pt x="121" y="740"/>
                    <a:pt x="218" y="1404"/>
                  </a:cubicBezTo>
                  <a:cubicBezTo>
                    <a:pt x="316" y="2104"/>
                    <a:pt x="857" y="2498"/>
                    <a:pt x="1511" y="2498"/>
                  </a:cubicBezTo>
                  <a:cubicBezTo>
                    <a:pt x="1577" y="2498"/>
                    <a:pt x="1644" y="2494"/>
                    <a:pt x="1711" y="2486"/>
                  </a:cubicBezTo>
                  <a:cubicBezTo>
                    <a:pt x="3300" y="2303"/>
                    <a:pt x="2926" y="0"/>
                    <a:pt x="1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6" name="Google Shape;1836;p70"/>
            <p:cNvSpPr/>
            <p:nvPr/>
          </p:nvSpPr>
          <p:spPr>
            <a:xfrm>
              <a:off x="6802410" y="3529811"/>
              <a:ext cx="85249" cy="32316"/>
            </a:xfrm>
            <a:custGeom>
              <a:avLst/>
              <a:gdLst/>
              <a:ahLst/>
              <a:cxnLst/>
              <a:rect l="l" t="t" r="r" b="b"/>
              <a:pathLst>
                <a:path w="947" h="359" extrusionOk="0">
                  <a:moveTo>
                    <a:pt x="521" y="1"/>
                  </a:moveTo>
                  <a:cubicBezTo>
                    <a:pt x="345" y="1"/>
                    <a:pt x="170" y="76"/>
                    <a:pt x="45" y="224"/>
                  </a:cubicBezTo>
                  <a:cubicBezTo>
                    <a:pt x="1" y="283"/>
                    <a:pt x="51" y="358"/>
                    <a:pt x="103" y="358"/>
                  </a:cubicBezTo>
                  <a:cubicBezTo>
                    <a:pt x="120" y="358"/>
                    <a:pt x="138" y="350"/>
                    <a:pt x="152" y="331"/>
                  </a:cubicBezTo>
                  <a:cubicBezTo>
                    <a:pt x="250" y="216"/>
                    <a:pt x="390" y="155"/>
                    <a:pt x="529" y="155"/>
                  </a:cubicBezTo>
                  <a:cubicBezTo>
                    <a:pt x="626" y="155"/>
                    <a:pt x="722" y="184"/>
                    <a:pt x="806" y="243"/>
                  </a:cubicBezTo>
                  <a:cubicBezTo>
                    <a:pt x="823" y="256"/>
                    <a:pt x="839" y="262"/>
                    <a:pt x="853" y="262"/>
                  </a:cubicBezTo>
                  <a:cubicBezTo>
                    <a:pt x="914" y="262"/>
                    <a:pt x="947" y="164"/>
                    <a:pt x="884" y="116"/>
                  </a:cubicBezTo>
                  <a:cubicBezTo>
                    <a:pt x="774" y="39"/>
                    <a:pt x="647"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7" name="Google Shape;1837;p70"/>
            <p:cNvSpPr/>
            <p:nvPr/>
          </p:nvSpPr>
          <p:spPr>
            <a:xfrm>
              <a:off x="6808532" y="3561947"/>
              <a:ext cx="80658" cy="23315"/>
            </a:xfrm>
            <a:custGeom>
              <a:avLst/>
              <a:gdLst/>
              <a:ahLst/>
              <a:cxnLst/>
              <a:rect l="l" t="t" r="r" b="b"/>
              <a:pathLst>
                <a:path w="896" h="259" extrusionOk="0">
                  <a:moveTo>
                    <a:pt x="501" y="1"/>
                  </a:moveTo>
                  <a:cubicBezTo>
                    <a:pt x="353" y="1"/>
                    <a:pt x="205" y="41"/>
                    <a:pt x="74" y="120"/>
                  </a:cubicBezTo>
                  <a:cubicBezTo>
                    <a:pt x="0" y="162"/>
                    <a:pt x="44" y="258"/>
                    <a:pt x="112" y="258"/>
                  </a:cubicBezTo>
                  <a:cubicBezTo>
                    <a:pt x="125" y="258"/>
                    <a:pt x="139" y="255"/>
                    <a:pt x="152" y="247"/>
                  </a:cubicBezTo>
                  <a:cubicBezTo>
                    <a:pt x="254" y="188"/>
                    <a:pt x="371" y="159"/>
                    <a:pt x="489" y="159"/>
                  </a:cubicBezTo>
                  <a:cubicBezTo>
                    <a:pt x="586" y="159"/>
                    <a:pt x="685" y="178"/>
                    <a:pt x="777" y="218"/>
                  </a:cubicBezTo>
                  <a:cubicBezTo>
                    <a:pt x="785" y="221"/>
                    <a:pt x="792" y="222"/>
                    <a:pt x="799" y="222"/>
                  </a:cubicBezTo>
                  <a:cubicBezTo>
                    <a:pt x="871" y="222"/>
                    <a:pt x="896" y="97"/>
                    <a:pt x="816" y="62"/>
                  </a:cubicBezTo>
                  <a:cubicBezTo>
                    <a:pt x="714" y="21"/>
                    <a:pt x="607"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8" name="Google Shape;1838;p70"/>
            <p:cNvSpPr/>
            <p:nvPr/>
          </p:nvSpPr>
          <p:spPr>
            <a:xfrm>
              <a:off x="6638300" y="3534942"/>
              <a:ext cx="81108" cy="146278"/>
            </a:xfrm>
            <a:custGeom>
              <a:avLst/>
              <a:gdLst/>
              <a:ahLst/>
              <a:cxnLst/>
              <a:rect l="l" t="t" r="r" b="b"/>
              <a:pathLst>
                <a:path w="901" h="1625" extrusionOk="0">
                  <a:moveTo>
                    <a:pt x="805" y="0"/>
                  </a:moveTo>
                  <a:cubicBezTo>
                    <a:pt x="774" y="0"/>
                    <a:pt x="742" y="15"/>
                    <a:pt x="726" y="50"/>
                  </a:cubicBezTo>
                  <a:cubicBezTo>
                    <a:pt x="522" y="547"/>
                    <a:pt x="248" y="1016"/>
                    <a:pt x="34" y="1503"/>
                  </a:cubicBezTo>
                  <a:cubicBezTo>
                    <a:pt x="0" y="1564"/>
                    <a:pt x="54" y="1624"/>
                    <a:pt x="104" y="1624"/>
                  </a:cubicBezTo>
                  <a:cubicBezTo>
                    <a:pt x="127" y="1624"/>
                    <a:pt x="148" y="1612"/>
                    <a:pt x="161" y="1581"/>
                  </a:cubicBezTo>
                  <a:cubicBezTo>
                    <a:pt x="385" y="1074"/>
                    <a:pt x="668" y="596"/>
                    <a:pt x="882" y="89"/>
                  </a:cubicBezTo>
                  <a:cubicBezTo>
                    <a:pt x="900" y="36"/>
                    <a:pt x="853" y="0"/>
                    <a:pt x="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9" name="Google Shape;1839;p70"/>
            <p:cNvSpPr/>
            <p:nvPr/>
          </p:nvSpPr>
          <p:spPr>
            <a:xfrm>
              <a:off x="6614535" y="3537642"/>
              <a:ext cx="58873" cy="100099"/>
            </a:xfrm>
            <a:custGeom>
              <a:avLst/>
              <a:gdLst/>
              <a:ahLst/>
              <a:cxnLst/>
              <a:rect l="l" t="t" r="r" b="b"/>
              <a:pathLst>
                <a:path w="654" h="1112" extrusionOk="0">
                  <a:moveTo>
                    <a:pt x="555" y="0"/>
                  </a:moveTo>
                  <a:cubicBezTo>
                    <a:pt x="525" y="0"/>
                    <a:pt x="494" y="15"/>
                    <a:pt x="483" y="49"/>
                  </a:cubicBezTo>
                  <a:cubicBezTo>
                    <a:pt x="356" y="371"/>
                    <a:pt x="200" y="683"/>
                    <a:pt x="34" y="986"/>
                  </a:cubicBezTo>
                  <a:cubicBezTo>
                    <a:pt x="0" y="1053"/>
                    <a:pt x="56" y="1112"/>
                    <a:pt x="106" y="1112"/>
                  </a:cubicBezTo>
                  <a:cubicBezTo>
                    <a:pt x="128" y="1112"/>
                    <a:pt x="149" y="1100"/>
                    <a:pt x="161" y="1073"/>
                  </a:cubicBezTo>
                  <a:cubicBezTo>
                    <a:pt x="337" y="751"/>
                    <a:pt x="493" y="429"/>
                    <a:pt x="629" y="98"/>
                  </a:cubicBezTo>
                  <a:cubicBezTo>
                    <a:pt x="653" y="38"/>
                    <a:pt x="604"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0" name="Google Shape;1840;p70"/>
            <p:cNvSpPr/>
            <p:nvPr/>
          </p:nvSpPr>
          <p:spPr>
            <a:xfrm>
              <a:off x="6688263" y="3567618"/>
              <a:ext cx="60583" cy="97669"/>
            </a:xfrm>
            <a:custGeom>
              <a:avLst/>
              <a:gdLst/>
              <a:ahLst/>
              <a:cxnLst/>
              <a:rect l="l" t="t" r="r" b="b"/>
              <a:pathLst>
                <a:path w="673" h="1085" extrusionOk="0">
                  <a:moveTo>
                    <a:pt x="573" y="1"/>
                  </a:moveTo>
                  <a:cubicBezTo>
                    <a:pt x="539" y="1"/>
                    <a:pt x="505" y="18"/>
                    <a:pt x="493" y="57"/>
                  </a:cubicBezTo>
                  <a:cubicBezTo>
                    <a:pt x="376" y="370"/>
                    <a:pt x="220" y="682"/>
                    <a:pt x="35" y="965"/>
                  </a:cubicBezTo>
                  <a:cubicBezTo>
                    <a:pt x="0" y="1027"/>
                    <a:pt x="59" y="1085"/>
                    <a:pt x="114" y="1085"/>
                  </a:cubicBezTo>
                  <a:cubicBezTo>
                    <a:pt x="136" y="1085"/>
                    <a:pt x="157" y="1075"/>
                    <a:pt x="171" y="1052"/>
                  </a:cubicBezTo>
                  <a:cubicBezTo>
                    <a:pt x="366" y="750"/>
                    <a:pt x="523" y="428"/>
                    <a:pt x="649" y="96"/>
                  </a:cubicBezTo>
                  <a:cubicBezTo>
                    <a:pt x="673" y="38"/>
                    <a:pt x="623"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1" name="Google Shape;1841;p70"/>
            <p:cNvSpPr/>
            <p:nvPr/>
          </p:nvSpPr>
          <p:spPr>
            <a:xfrm>
              <a:off x="6984975" y="3477871"/>
              <a:ext cx="80928" cy="146458"/>
            </a:xfrm>
            <a:custGeom>
              <a:avLst/>
              <a:gdLst/>
              <a:ahLst/>
              <a:cxnLst/>
              <a:rect l="l" t="t" r="r" b="b"/>
              <a:pathLst>
                <a:path w="899" h="1627" extrusionOk="0">
                  <a:moveTo>
                    <a:pt x="807" y="0"/>
                  </a:moveTo>
                  <a:cubicBezTo>
                    <a:pt x="776" y="0"/>
                    <a:pt x="744" y="15"/>
                    <a:pt x="729" y="50"/>
                  </a:cubicBezTo>
                  <a:cubicBezTo>
                    <a:pt x="524" y="547"/>
                    <a:pt x="251" y="1015"/>
                    <a:pt x="26" y="1503"/>
                  </a:cubicBezTo>
                  <a:cubicBezTo>
                    <a:pt x="0" y="1569"/>
                    <a:pt x="54" y="1626"/>
                    <a:pt x="104" y="1626"/>
                  </a:cubicBezTo>
                  <a:cubicBezTo>
                    <a:pt x="127" y="1626"/>
                    <a:pt x="150" y="1613"/>
                    <a:pt x="163" y="1581"/>
                  </a:cubicBezTo>
                  <a:cubicBezTo>
                    <a:pt x="387" y="1084"/>
                    <a:pt x="661" y="606"/>
                    <a:pt x="875" y="89"/>
                  </a:cubicBezTo>
                  <a:cubicBezTo>
                    <a:pt x="899" y="35"/>
                    <a:pt x="854"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2" name="Google Shape;1842;p70"/>
            <p:cNvSpPr/>
            <p:nvPr/>
          </p:nvSpPr>
          <p:spPr>
            <a:xfrm>
              <a:off x="6961209" y="3480481"/>
              <a:ext cx="59053" cy="100189"/>
            </a:xfrm>
            <a:custGeom>
              <a:avLst/>
              <a:gdLst/>
              <a:ahLst/>
              <a:cxnLst/>
              <a:rect l="l" t="t" r="r" b="b"/>
              <a:pathLst>
                <a:path w="656" h="1113" extrusionOk="0">
                  <a:moveTo>
                    <a:pt x="558" y="1"/>
                  </a:moveTo>
                  <a:cubicBezTo>
                    <a:pt x="527" y="1"/>
                    <a:pt x="497" y="16"/>
                    <a:pt x="486" y="50"/>
                  </a:cubicBezTo>
                  <a:cubicBezTo>
                    <a:pt x="349" y="372"/>
                    <a:pt x="203" y="684"/>
                    <a:pt x="27" y="996"/>
                  </a:cubicBezTo>
                  <a:cubicBezTo>
                    <a:pt x="0" y="1057"/>
                    <a:pt x="52" y="1113"/>
                    <a:pt x="103" y="1113"/>
                  </a:cubicBezTo>
                  <a:cubicBezTo>
                    <a:pt x="126" y="1113"/>
                    <a:pt x="148" y="1101"/>
                    <a:pt x="164" y="1074"/>
                  </a:cubicBezTo>
                  <a:cubicBezTo>
                    <a:pt x="339" y="752"/>
                    <a:pt x="495" y="430"/>
                    <a:pt x="632" y="99"/>
                  </a:cubicBezTo>
                  <a:cubicBezTo>
                    <a:pt x="656" y="39"/>
                    <a:pt x="606"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3" name="Google Shape;1843;p70"/>
            <p:cNvSpPr/>
            <p:nvPr/>
          </p:nvSpPr>
          <p:spPr>
            <a:xfrm>
              <a:off x="7035117" y="3510547"/>
              <a:ext cx="60133" cy="97669"/>
            </a:xfrm>
            <a:custGeom>
              <a:avLst/>
              <a:gdLst/>
              <a:ahLst/>
              <a:cxnLst/>
              <a:rect l="l" t="t" r="r" b="b"/>
              <a:pathLst>
                <a:path w="668" h="1085" extrusionOk="0">
                  <a:moveTo>
                    <a:pt x="575" y="1"/>
                  </a:moveTo>
                  <a:cubicBezTo>
                    <a:pt x="543" y="1"/>
                    <a:pt x="510" y="18"/>
                    <a:pt x="494" y="57"/>
                  </a:cubicBezTo>
                  <a:cubicBezTo>
                    <a:pt x="377" y="369"/>
                    <a:pt x="221" y="682"/>
                    <a:pt x="35" y="974"/>
                  </a:cubicBezTo>
                  <a:cubicBezTo>
                    <a:pt x="1" y="1030"/>
                    <a:pt x="59" y="1085"/>
                    <a:pt x="113" y="1085"/>
                  </a:cubicBezTo>
                  <a:cubicBezTo>
                    <a:pt x="136" y="1085"/>
                    <a:pt x="158" y="1075"/>
                    <a:pt x="172" y="1052"/>
                  </a:cubicBezTo>
                  <a:cubicBezTo>
                    <a:pt x="357" y="750"/>
                    <a:pt x="523" y="428"/>
                    <a:pt x="650" y="96"/>
                  </a:cubicBezTo>
                  <a:cubicBezTo>
                    <a:pt x="667" y="38"/>
                    <a:pt x="622"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44" name="Google Shape;1844;p70"/>
          <p:cNvGrpSpPr/>
          <p:nvPr/>
        </p:nvGrpSpPr>
        <p:grpSpPr>
          <a:xfrm>
            <a:off x="1124154" y="3070676"/>
            <a:ext cx="629726" cy="648282"/>
            <a:chOff x="889765" y="2908025"/>
            <a:chExt cx="517102" cy="532339"/>
          </a:xfrm>
        </p:grpSpPr>
        <p:sp>
          <p:nvSpPr>
            <p:cNvPr id="1845" name="Google Shape;1845;p70"/>
            <p:cNvSpPr/>
            <p:nvPr/>
          </p:nvSpPr>
          <p:spPr>
            <a:xfrm rot="-871945">
              <a:off x="1015900" y="2944580"/>
              <a:ext cx="332818" cy="325129"/>
            </a:xfrm>
            <a:custGeom>
              <a:avLst/>
              <a:gdLst/>
              <a:ahLst/>
              <a:cxnLst/>
              <a:rect l="l" t="t" r="r" b="b"/>
              <a:pathLst>
                <a:path w="3679" h="3594" extrusionOk="0">
                  <a:moveTo>
                    <a:pt x="1230" y="166"/>
                  </a:moveTo>
                  <a:cubicBezTo>
                    <a:pt x="1945" y="166"/>
                    <a:pt x="2660" y="179"/>
                    <a:pt x="3376" y="179"/>
                  </a:cubicBezTo>
                  <a:cubicBezTo>
                    <a:pt x="3610" y="179"/>
                    <a:pt x="3464" y="257"/>
                    <a:pt x="3473" y="510"/>
                  </a:cubicBezTo>
                  <a:cubicBezTo>
                    <a:pt x="3493" y="959"/>
                    <a:pt x="3493" y="1418"/>
                    <a:pt x="3493" y="1876"/>
                  </a:cubicBezTo>
                  <a:cubicBezTo>
                    <a:pt x="3493" y="2276"/>
                    <a:pt x="3493" y="2686"/>
                    <a:pt x="3483" y="3086"/>
                  </a:cubicBezTo>
                  <a:cubicBezTo>
                    <a:pt x="3483" y="3193"/>
                    <a:pt x="3522" y="3437"/>
                    <a:pt x="3415" y="3437"/>
                  </a:cubicBezTo>
                  <a:lnTo>
                    <a:pt x="322" y="3437"/>
                  </a:lnTo>
                  <a:cubicBezTo>
                    <a:pt x="311" y="3437"/>
                    <a:pt x="303" y="3438"/>
                    <a:pt x="297" y="3439"/>
                  </a:cubicBezTo>
                  <a:lnTo>
                    <a:pt x="297" y="3439"/>
                  </a:lnTo>
                  <a:cubicBezTo>
                    <a:pt x="304" y="3429"/>
                    <a:pt x="309" y="3408"/>
                    <a:pt x="303" y="3369"/>
                  </a:cubicBezTo>
                  <a:cubicBezTo>
                    <a:pt x="160" y="2333"/>
                    <a:pt x="240" y="1233"/>
                    <a:pt x="244" y="176"/>
                  </a:cubicBezTo>
                  <a:lnTo>
                    <a:pt x="244" y="176"/>
                  </a:lnTo>
                  <a:cubicBezTo>
                    <a:pt x="573" y="168"/>
                    <a:pt x="901" y="166"/>
                    <a:pt x="1230" y="166"/>
                  </a:cubicBezTo>
                  <a:close/>
                  <a:moveTo>
                    <a:pt x="1584" y="0"/>
                  </a:moveTo>
                  <a:cubicBezTo>
                    <a:pt x="1121" y="0"/>
                    <a:pt x="660" y="6"/>
                    <a:pt x="201" y="21"/>
                  </a:cubicBezTo>
                  <a:lnTo>
                    <a:pt x="201" y="21"/>
                  </a:lnTo>
                  <a:cubicBezTo>
                    <a:pt x="188" y="14"/>
                    <a:pt x="173" y="10"/>
                    <a:pt x="159" y="10"/>
                  </a:cubicBezTo>
                  <a:cubicBezTo>
                    <a:pt x="125" y="10"/>
                    <a:pt x="93" y="30"/>
                    <a:pt x="88" y="71"/>
                  </a:cubicBezTo>
                  <a:lnTo>
                    <a:pt x="88" y="71"/>
                  </a:lnTo>
                  <a:cubicBezTo>
                    <a:pt x="82" y="89"/>
                    <a:pt x="82" y="111"/>
                    <a:pt x="88" y="130"/>
                  </a:cubicBezTo>
                  <a:lnTo>
                    <a:pt x="88" y="130"/>
                  </a:lnTo>
                  <a:cubicBezTo>
                    <a:pt x="88" y="790"/>
                    <a:pt x="88" y="1441"/>
                    <a:pt x="98" y="2110"/>
                  </a:cubicBezTo>
                  <a:cubicBezTo>
                    <a:pt x="98" y="2520"/>
                    <a:pt x="0" y="3174"/>
                    <a:pt x="186" y="3554"/>
                  </a:cubicBezTo>
                  <a:cubicBezTo>
                    <a:pt x="205" y="3583"/>
                    <a:pt x="225" y="3593"/>
                    <a:pt x="254" y="3593"/>
                  </a:cubicBezTo>
                  <a:lnTo>
                    <a:pt x="3542" y="3593"/>
                  </a:lnTo>
                  <a:cubicBezTo>
                    <a:pt x="3581" y="3593"/>
                    <a:pt x="3610" y="3564"/>
                    <a:pt x="3620" y="3515"/>
                  </a:cubicBezTo>
                  <a:cubicBezTo>
                    <a:pt x="3678" y="2374"/>
                    <a:pt x="3678" y="1232"/>
                    <a:pt x="3620" y="101"/>
                  </a:cubicBezTo>
                  <a:cubicBezTo>
                    <a:pt x="3610" y="52"/>
                    <a:pt x="3581" y="23"/>
                    <a:pt x="3542" y="23"/>
                  </a:cubicBezTo>
                  <a:cubicBezTo>
                    <a:pt x="2888" y="11"/>
                    <a:pt x="2235" y="0"/>
                    <a:pt x="1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6" name="Google Shape;1846;p70"/>
            <p:cNvSpPr/>
            <p:nvPr/>
          </p:nvSpPr>
          <p:spPr>
            <a:xfrm rot="-871945">
              <a:off x="948516" y="3078679"/>
              <a:ext cx="332818" cy="325129"/>
            </a:xfrm>
            <a:custGeom>
              <a:avLst/>
              <a:gdLst/>
              <a:ahLst/>
              <a:cxnLst/>
              <a:rect l="l" t="t" r="r" b="b"/>
              <a:pathLst>
                <a:path w="3679" h="3594" extrusionOk="0">
                  <a:moveTo>
                    <a:pt x="1230" y="166"/>
                  </a:moveTo>
                  <a:cubicBezTo>
                    <a:pt x="1945" y="166"/>
                    <a:pt x="2661" y="179"/>
                    <a:pt x="3376" y="179"/>
                  </a:cubicBezTo>
                  <a:cubicBezTo>
                    <a:pt x="3610" y="179"/>
                    <a:pt x="3464" y="257"/>
                    <a:pt x="3474" y="511"/>
                  </a:cubicBezTo>
                  <a:cubicBezTo>
                    <a:pt x="3493" y="960"/>
                    <a:pt x="3493" y="1418"/>
                    <a:pt x="3493" y="1877"/>
                  </a:cubicBezTo>
                  <a:cubicBezTo>
                    <a:pt x="3493" y="2277"/>
                    <a:pt x="3493" y="2687"/>
                    <a:pt x="3484" y="3087"/>
                  </a:cubicBezTo>
                  <a:cubicBezTo>
                    <a:pt x="3484" y="3194"/>
                    <a:pt x="3523" y="3438"/>
                    <a:pt x="3415" y="3438"/>
                  </a:cubicBezTo>
                  <a:lnTo>
                    <a:pt x="313" y="3438"/>
                  </a:lnTo>
                  <a:cubicBezTo>
                    <a:pt x="304" y="3438"/>
                    <a:pt x="296" y="3438"/>
                    <a:pt x="291" y="3439"/>
                  </a:cubicBezTo>
                  <a:lnTo>
                    <a:pt x="291" y="3439"/>
                  </a:lnTo>
                  <a:cubicBezTo>
                    <a:pt x="299" y="3429"/>
                    <a:pt x="307" y="3408"/>
                    <a:pt x="303" y="3369"/>
                  </a:cubicBezTo>
                  <a:cubicBezTo>
                    <a:pt x="161" y="2334"/>
                    <a:pt x="231" y="1234"/>
                    <a:pt x="235" y="177"/>
                  </a:cubicBezTo>
                  <a:lnTo>
                    <a:pt x="235" y="177"/>
                  </a:lnTo>
                  <a:cubicBezTo>
                    <a:pt x="567" y="169"/>
                    <a:pt x="898" y="166"/>
                    <a:pt x="1230" y="166"/>
                  </a:cubicBezTo>
                  <a:close/>
                  <a:moveTo>
                    <a:pt x="1583" y="1"/>
                  </a:moveTo>
                  <a:cubicBezTo>
                    <a:pt x="1121" y="1"/>
                    <a:pt x="659" y="6"/>
                    <a:pt x="198" y="22"/>
                  </a:cubicBezTo>
                  <a:lnTo>
                    <a:pt x="198" y="22"/>
                  </a:lnTo>
                  <a:cubicBezTo>
                    <a:pt x="186" y="15"/>
                    <a:pt x="171" y="11"/>
                    <a:pt x="157" y="11"/>
                  </a:cubicBezTo>
                  <a:cubicBezTo>
                    <a:pt x="118" y="11"/>
                    <a:pt x="79" y="38"/>
                    <a:pt x="79" y="92"/>
                  </a:cubicBezTo>
                  <a:lnTo>
                    <a:pt x="84" y="92"/>
                  </a:lnTo>
                  <a:cubicBezTo>
                    <a:pt x="83" y="105"/>
                    <a:pt x="84" y="118"/>
                    <a:pt x="89" y="131"/>
                  </a:cubicBezTo>
                  <a:lnTo>
                    <a:pt x="89" y="131"/>
                  </a:lnTo>
                  <a:cubicBezTo>
                    <a:pt x="89" y="791"/>
                    <a:pt x="89" y="1441"/>
                    <a:pt x="98" y="2111"/>
                  </a:cubicBezTo>
                  <a:cubicBezTo>
                    <a:pt x="98" y="2521"/>
                    <a:pt x="1" y="3174"/>
                    <a:pt x="186" y="3555"/>
                  </a:cubicBezTo>
                  <a:cubicBezTo>
                    <a:pt x="206" y="3584"/>
                    <a:pt x="225" y="3594"/>
                    <a:pt x="254" y="3594"/>
                  </a:cubicBezTo>
                  <a:lnTo>
                    <a:pt x="3532" y="3594"/>
                  </a:lnTo>
                  <a:cubicBezTo>
                    <a:pt x="3581" y="3594"/>
                    <a:pt x="3610" y="3565"/>
                    <a:pt x="3620" y="3516"/>
                  </a:cubicBezTo>
                  <a:cubicBezTo>
                    <a:pt x="3679" y="2374"/>
                    <a:pt x="3679" y="1233"/>
                    <a:pt x="3620" y="101"/>
                  </a:cubicBezTo>
                  <a:cubicBezTo>
                    <a:pt x="3610" y="53"/>
                    <a:pt x="3581" y="23"/>
                    <a:pt x="3532" y="23"/>
                  </a:cubicBezTo>
                  <a:cubicBezTo>
                    <a:pt x="2885" y="12"/>
                    <a:pt x="2234"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7" name="Google Shape;1847;p70"/>
            <p:cNvSpPr/>
            <p:nvPr/>
          </p:nvSpPr>
          <p:spPr>
            <a:xfrm rot="-871945">
              <a:off x="1200211" y="2922943"/>
              <a:ext cx="117151" cy="124931"/>
            </a:xfrm>
            <a:custGeom>
              <a:avLst/>
              <a:gdLst/>
              <a:ahLst/>
              <a:cxnLst/>
              <a:rect l="l" t="t" r="r" b="b"/>
              <a:pathLst>
                <a:path w="1295" h="1381" extrusionOk="0">
                  <a:moveTo>
                    <a:pt x="1182" y="0"/>
                  </a:moveTo>
                  <a:cubicBezTo>
                    <a:pt x="1166" y="0"/>
                    <a:pt x="1149" y="8"/>
                    <a:pt x="1135" y="26"/>
                  </a:cubicBezTo>
                  <a:cubicBezTo>
                    <a:pt x="784" y="446"/>
                    <a:pt x="413" y="846"/>
                    <a:pt x="52" y="1246"/>
                  </a:cubicBezTo>
                  <a:cubicBezTo>
                    <a:pt x="1" y="1304"/>
                    <a:pt x="49" y="1380"/>
                    <a:pt x="110" y="1380"/>
                  </a:cubicBezTo>
                  <a:cubicBezTo>
                    <a:pt x="129" y="1380"/>
                    <a:pt x="150" y="1372"/>
                    <a:pt x="169" y="1353"/>
                  </a:cubicBezTo>
                  <a:lnTo>
                    <a:pt x="169" y="1363"/>
                  </a:lnTo>
                  <a:cubicBezTo>
                    <a:pt x="530" y="953"/>
                    <a:pt x="901" y="553"/>
                    <a:pt x="1243" y="143"/>
                  </a:cubicBezTo>
                  <a:cubicBezTo>
                    <a:pt x="1295" y="83"/>
                    <a:pt x="1238"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8" name="Google Shape;1848;p70"/>
            <p:cNvSpPr/>
            <p:nvPr/>
          </p:nvSpPr>
          <p:spPr>
            <a:xfrm rot="-871945">
              <a:off x="903759" y="2999271"/>
              <a:ext cx="119956" cy="126831"/>
            </a:xfrm>
            <a:custGeom>
              <a:avLst/>
              <a:gdLst/>
              <a:ahLst/>
              <a:cxnLst/>
              <a:rect l="l" t="t" r="r" b="b"/>
              <a:pathLst>
                <a:path w="1326" h="1402" extrusionOk="0">
                  <a:moveTo>
                    <a:pt x="1220" y="1"/>
                  </a:moveTo>
                  <a:cubicBezTo>
                    <a:pt x="1202" y="1"/>
                    <a:pt x="1183" y="9"/>
                    <a:pt x="1166" y="28"/>
                  </a:cubicBezTo>
                  <a:cubicBezTo>
                    <a:pt x="815" y="457"/>
                    <a:pt x="396" y="828"/>
                    <a:pt x="44" y="1267"/>
                  </a:cubicBezTo>
                  <a:cubicBezTo>
                    <a:pt x="0" y="1326"/>
                    <a:pt x="50" y="1402"/>
                    <a:pt x="107" y="1402"/>
                  </a:cubicBezTo>
                  <a:cubicBezTo>
                    <a:pt x="126" y="1402"/>
                    <a:pt x="145" y="1394"/>
                    <a:pt x="161" y="1374"/>
                  </a:cubicBezTo>
                  <a:cubicBezTo>
                    <a:pt x="503" y="935"/>
                    <a:pt x="932" y="574"/>
                    <a:pt x="1274" y="135"/>
                  </a:cubicBezTo>
                  <a:cubicBezTo>
                    <a:pt x="1325" y="77"/>
                    <a:pt x="1277" y="1"/>
                    <a:pt x="1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9" name="Google Shape;1849;p70"/>
            <p:cNvSpPr/>
            <p:nvPr/>
          </p:nvSpPr>
          <p:spPr>
            <a:xfrm rot="-871945">
              <a:off x="988772" y="3293380"/>
              <a:ext cx="119142" cy="131173"/>
            </a:xfrm>
            <a:custGeom>
              <a:avLst/>
              <a:gdLst/>
              <a:ahLst/>
              <a:cxnLst/>
              <a:rect l="l" t="t" r="r" b="b"/>
              <a:pathLst>
                <a:path w="1317" h="1450" extrusionOk="0">
                  <a:moveTo>
                    <a:pt x="1206" y="1"/>
                  </a:moveTo>
                  <a:cubicBezTo>
                    <a:pt x="1189" y="1"/>
                    <a:pt x="1172" y="7"/>
                    <a:pt x="1156" y="23"/>
                  </a:cubicBezTo>
                  <a:cubicBezTo>
                    <a:pt x="776" y="442"/>
                    <a:pt x="425" y="881"/>
                    <a:pt x="54" y="1310"/>
                  </a:cubicBezTo>
                  <a:cubicBezTo>
                    <a:pt x="1" y="1371"/>
                    <a:pt x="54" y="1449"/>
                    <a:pt x="112" y="1449"/>
                  </a:cubicBezTo>
                  <a:cubicBezTo>
                    <a:pt x="129" y="1449"/>
                    <a:pt x="146" y="1443"/>
                    <a:pt x="161" y="1427"/>
                  </a:cubicBezTo>
                  <a:cubicBezTo>
                    <a:pt x="532" y="988"/>
                    <a:pt x="893" y="559"/>
                    <a:pt x="1264" y="140"/>
                  </a:cubicBezTo>
                  <a:cubicBezTo>
                    <a:pt x="1317" y="79"/>
                    <a:pt x="1264" y="1"/>
                    <a:pt x="1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0" name="Google Shape;1850;p70"/>
            <p:cNvSpPr/>
            <p:nvPr/>
          </p:nvSpPr>
          <p:spPr>
            <a:xfrm rot="-871945">
              <a:off x="1277347" y="3223542"/>
              <a:ext cx="115523" cy="126288"/>
            </a:xfrm>
            <a:custGeom>
              <a:avLst/>
              <a:gdLst/>
              <a:ahLst/>
              <a:cxnLst/>
              <a:rect l="l" t="t" r="r" b="b"/>
              <a:pathLst>
                <a:path w="1277" h="1396" extrusionOk="0">
                  <a:moveTo>
                    <a:pt x="1172" y="1"/>
                  </a:moveTo>
                  <a:cubicBezTo>
                    <a:pt x="1153" y="1"/>
                    <a:pt x="1133" y="10"/>
                    <a:pt x="1116" y="32"/>
                  </a:cubicBezTo>
                  <a:cubicBezTo>
                    <a:pt x="784" y="452"/>
                    <a:pt x="482" y="910"/>
                    <a:pt x="62" y="1261"/>
                  </a:cubicBezTo>
                  <a:cubicBezTo>
                    <a:pt x="0" y="1316"/>
                    <a:pt x="62" y="1395"/>
                    <a:pt x="129" y="1395"/>
                  </a:cubicBezTo>
                  <a:cubicBezTo>
                    <a:pt x="146" y="1395"/>
                    <a:pt x="164" y="1390"/>
                    <a:pt x="179" y="1378"/>
                  </a:cubicBezTo>
                  <a:cubicBezTo>
                    <a:pt x="589" y="1017"/>
                    <a:pt x="892" y="569"/>
                    <a:pt x="1233" y="139"/>
                  </a:cubicBezTo>
                  <a:cubicBezTo>
                    <a:pt x="1277" y="81"/>
                    <a:pt x="1228" y="1"/>
                    <a:pt x="1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 name="Picture 7">
            <a:extLst>
              <a:ext uri="{FF2B5EF4-FFF2-40B4-BE49-F238E27FC236}">
                <a16:creationId xmlns:a16="http://schemas.microsoft.com/office/drawing/2014/main" id="{D4BD86B7-A80F-FF7F-C208-991652571F30}"/>
              </a:ext>
            </a:extLst>
          </p:cNvPr>
          <p:cNvPicPr>
            <a:picLocks noChangeAspect="1"/>
          </p:cNvPicPr>
          <p:nvPr/>
        </p:nvPicPr>
        <p:blipFill rotWithShape="1">
          <a:blip r:embed="rId3"/>
          <a:srcRect b="5522"/>
          <a:stretch/>
        </p:blipFill>
        <p:spPr>
          <a:xfrm>
            <a:off x="438919" y="272459"/>
            <a:ext cx="8445407" cy="4488227"/>
          </a:xfrm>
          <a:prstGeom prst="rect">
            <a:avLst/>
          </a:prstGeom>
        </p:spPr>
      </p:pic>
      <p:grpSp>
        <p:nvGrpSpPr>
          <p:cNvPr id="1812" name="Google Shape;1812;p70"/>
          <p:cNvGrpSpPr/>
          <p:nvPr/>
        </p:nvGrpSpPr>
        <p:grpSpPr>
          <a:xfrm>
            <a:off x="3375596" y="151146"/>
            <a:ext cx="4363222" cy="739037"/>
            <a:chOff x="2500316" y="711578"/>
            <a:chExt cx="4143518" cy="745906"/>
          </a:xfrm>
        </p:grpSpPr>
        <p:sp>
          <p:nvSpPr>
            <p:cNvPr id="1813" name="Google Shape;1813;p70"/>
            <p:cNvSpPr/>
            <p:nvPr/>
          </p:nvSpPr>
          <p:spPr>
            <a:xfrm>
              <a:off x="2521150" y="885178"/>
              <a:ext cx="810325" cy="540800"/>
            </a:xfrm>
            <a:custGeom>
              <a:avLst/>
              <a:gdLst/>
              <a:ahLst/>
              <a:cxnLst/>
              <a:rect l="l" t="t" r="r" b="b"/>
              <a:pathLst>
                <a:path w="32413" h="21632" extrusionOk="0">
                  <a:moveTo>
                    <a:pt x="20115" y="0"/>
                  </a:moveTo>
                  <a:lnTo>
                    <a:pt x="1524" y="853"/>
                  </a:lnTo>
                  <a:lnTo>
                    <a:pt x="10262" y="9947"/>
                  </a:lnTo>
                  <a:lnTo>
                    <a:pt x="5560" y="16290"/>
                  </a:lnTo>
                  <a:lnTo>
                    <a:pt x="0" y="21632"/>
                  </a:lnTo>
                  <a:lnTo>
                    <a:pt x="32413" y="21226"/>
                  </a:lnTo>
                </a:path>
              </a:pathLst>
            </a:custGeom>
            <a:solidFill>
              <a:schemeClr val="dk2"/>
            </a:solidFill>
            <a:ln>
              <a:noFill/>
            </a:ln>
          </p:spPr>
        </p:sp>
        <p:sp>
          <p:nvSpPr>
            <p:cNvPr id="1814" name="Google Shape;1814;p70"/>
            <p:cNvSpPr/>
            <p:nvPr/>
          </p:nvSpPr>
          <p:spPr>
            <a:xfrm>
              <a:off x="3060950" y="1283728"/>
              <a:ext cx="287700" cy="121900"/>
            </a:xfrm>
            <a:custGeom>
              <a:avLst/>
              <a:gdLst/>
              <a:ahLst/>
              <a:cxnLst/>
              <a:rect l="l" t="t" r="r" b="b"/>
              <a:pathLst>
                <a:path w="11508" h="4876" extrusionOk="0">
                  <a:moveTo>
                    <a:pt x="0" y="203"/>
                  </a:moveTo>
                  <a:lnTo>
                    <a:pt x="11508" y="4876"/>
                  </a:lnTo>
                  <a:lnTo>
                    <a:pt x="11380" y="0"/>
                  </a:lnTo>
                  <a:close/>
                </a:path>
              </a:pathLst>
            </a:custGeom>
            <a:solidFill>
              <a:schemeClr val="accent1"/>
            </a:solidFill>
            <a:ln>
              <a:noFill/>
            </a:ln>
          </p:spPr>
        </p:sp>
        <p:sp>
          <p:nvSpPr>
            <p:cNvPr id="1815" name="Google Shape;1815;p70"/>
            <p:cNvSpPr/>
            <p:nvPr/>
          </p:nvSpPr>
          <p:spPr>
            <a:xfrm>
              <a:off x="5948725" y="881828"/>
              <a:ext cx="687675" cy="564175"/>
            </a:xfrm>
            <a:custGeom>
              <a:avLst/>
              <a:gdLst/>
              <a:ahLst/>
              <a:cxnLst/>
              <a:rect l="l" t="t" r="r" b="b"/>
              <a:pathLst>
                <a:path w="27507" h="22567" extrusionOk="0">
                  <a:moveTo>
                    <a:pt x="7611" y="134"/>
                  </a:moveTo>
                  <a:lnTo>
                    <a:pt x="27374" y="0"/>
                  </a:lnTo>
                  <a:lnTo>
                    <a:pt x="19095" y="10816"/>
                  </a:lnTo>
                  <a:lnTo>
                    <a:pt x="22166" y="16424"/>
                  </a:lnTo>
                  <a:lnTo>
                    <a:pt x="27507" y="22300"/>
                  </a:lnTo>
                  <a:lnTo>
                    <a:pt x="0" y="22567"/>
                  </a:lnTo>
                </a:path>
              </a:pathLst>
            </a:custGeom>
            <a:solidFill>
              <a:schemeClr val="dk2"/>
            </a:solidFill>
            <a:ln>
              <a:noFill/>
            </a:ln>
          </p:spPr>
        </p:sp>
        <p:sp>
          <p:nvSpPr>
            <p:cNvPr id="1816" name="Google Shape;1816;p70"/>
            <p:cNvSpPr/>
            <p:nvPr/>
          </p:nvSpPr>
          <p:spPr>
            <a:xfrm>
              <a:off x="3034450" y="724928"/>
              <a:ext cx="3144625" cy="584200"/>
            </a:xfrm>
            <a:custGeom>
              <a:avLst/>
              <a:gdLst/>
              <a:ahLst/>
              <a:cxnLst/>
              <a:rect l="l" t="t" r="r" b="b"/>
              <a:pathLst>
                <a:path w="125785" h="23368" extrusionOk="0">
                  <a:moveTo>
                    <a:pt x="134" y="801"/>
                  </a:moveTo>
                  <a:lnTo>
                    <a:pt x="67032" y="2003"/>
                  </a:lnTo>
                  <a:lnTo>
                    <a:pt x="123381" y="0"/>
                  </a:lnTo>
                  <a:lnTo>
                    <a:pt x="125785" y="21899"/>
                  </a:lnTo>
                  <a:lnTo>
                    <a:pt x="87462" y="23368"/>
                  </a:lnTo>
                  <a:lnTo>
                    <a:pt x="37655" y="22834"/>
                  </a:lnTo>
                  <a:lnTo>
                    <a:pt x="935" y="22033"/>
                  </a:lnTo>
                  <a:lnTo>
                    <a:pt x="0" y="7478"/>
                  </a:lnTo>
                </a:path>
              </a:pathLst>
            </a:custGeom>
            <a:solidFill>
              <a:schemeClr val="dk2"/>
            </a:solidFill>
            <a:ln>
              <a:noFill/>
            </a:ln>
          </p:spPr>
          <p:txBody>
            <a:bodyPr/>
            <a:lstStyle/>
            <a:p>
              <a:endParaRPr lang="en-IN" dirty="0"/>
            </a:p>
          </p:txBody>
        </p:sp>
        <p:sp>
          <p:nvSpPr>
            <p:cNvPr id="1817" name="Google Shape;1817;p70"/>
            <p:cNvSpPr/>
            <p:nvPr/>
          </p:nvSpPr>
          <p:spPr>
            <a:xfrm>
              <a:off x="5928700" y="1275753"/>
              <a:ext cx="237700" cy="150200"/>
            </a:xfrm>
            <a:custGeom>
              <a:avLst/>
              <a:gdLst/>
              <a:ahLst/>
              <a:cxnLst/>
              <a:rect l="l" t="t" r="r" b="b"/>
              <a:pathLst>
                <a:path w="9508" h="6008" extrusionOk="0">
                  <a:moveTo>
                    <a:pt x="9508" y="365"/>
                  </a:moveTo>
                  <a:lnTo>
                    <a:pt x="0" y="6008"/>
                  </a:lnTo>
                  <a:lnTo>
                    <a:pt x="267" y="0"/>
                  </a:lnTo>
                  <a:close/>
                </a:path>
              </a:pathLst>
            </a:custGeom>
            <a:solidFill>
              <a:schemeClr val="accent1"/>
            </a:solidFill>
            <a:ln>
              <a:noFill/>
            </a:ln>
          </p:spPr>
        </p:sp>
        <p:sp>
          <p:nvSpPr>
            <p:cNvPr id="1818" name="Google Shape;1818;p70"/>
            <p:cNvSpPr/>
            <p:nvPr/>
          </p:nvSpPr>
          <p:spPr>
            <a:xfrm>
              <a:off x="5987418" y="820950"/>
              <a:ext cx="53650" cy="371050"/>
            </a:xfrm>
            <a:custGeom>
              <a:avLst/>
              <a:gdLst/>
              <a:ahLst/>
              <a:cxnLst/>
              <a:rect l="l" t="t" r="r" b="b"/>
              <a:pathLst>
                <a:path w="2146" h="14842" extrusionOk="0">
                  <a:moveTo>
                    <a:pt x="291" y="0"/>
                  </a:moveTo>
                  <a:cubicBezTo>
                    <a:pt x="-531" y="4918"/>
                    <a:pt x="569" y="10112"/>
                    <a:pt x="2146" y="14842"/>
                  </a:cubicBezTo>
                </a:path>
              </a:pathLst>
            </a:custGeom>
            <a:noFill/>
            <a:ln w="19050" cap="rnd" cmpd="sng">
              <a:solidFill>
                <a:schemeClr val="dk1"/>
              </a:solidFill>
              <a:prstDash val="dash"/>
              <a:round/>
              <a:headEnd type="none" w="med" len="med"/>
              <a:tailEnd type="none" w="med" len="med"/>
            </a:ln>
          </p:spPr>
        </p:sp>
        <p:sp>
          <p:nvSpPr>
            <p:cNvPr id="1819" name="Google Shape;1819;p70"/>
            <p:cNvSpPr/>
            <p:nvPr/>
          </p:nvSpPr>
          <p:spPr>
            <a:xfrm flipH="1">
              <a:off x="3111768" y="820950"/>
              <a:ext cx="53650" cy="371050"/>
            </a:xfrm>
            <a:custGeom>
              <a:avLst/>
              <a:gdLst/>
              <a:ahLst/>
              <a:cxnLst/>
              <a:rect l="l" t="t" r="r" b="b"/>
              <a:pathLst>
                <a:path w="2146" h="14842" extrusionOk="0">
                  <a:moveTo>
                    <a:pt x="291" y="0"/>
                  </a:moveTo>
                  <a:cubicBezTo>
                    <a:pt x="-531" y="4918"/>
                    <a:pt x="569" y="10112"/>
                    <a:pt x="2146" y="14842"/>
                  </a:cubicBezTo>
                </a:path>
              </a:pathLst>
            </a:custGeom>
            <a:noFill/>
            <a:ln w="19050" cap="rnd" cmpd="sng">
              <a:solidFill>
                <a:schemeClr val="dk1"/>
              </a:solidFill>
              <a:prstDash val="dash"/>
              <a:round/>
              <a:headEnd type="none" w="med" len="med"/>
              <a:tailEnd type="none" w="med" len="med"/>
            </a:ln>
          </p:spPr>
        </p:sp>
        <p:sp>
          <p:nvSpPr>
            <p:cNvPr id="1820" name="Google Shape;1820;p70"/>
            <p:cNvSpPr/>
            <p:nvPr/>
          </p:nvSpPr>
          <p:spPr>
            <a:xfrm>
              <a:off x="2500316" y="711578"/>
              <a:ext cx="4143518" cy="745906"/>
            </a:xfrm>
            <a:custGeom>
              <a:avLst/>
              <a:gdLst/>
              <a:ahLst/>
              <a:cxnLst/>
              <a:rect l="l" t="t" r="r" b="b"/>
              <a:pathLst>
                <a:path w="26741" h="5172" extrusionOk="0">
                  <a:moveTo>
                    <a:pt x="3678" y="4001"/>
                  </a:moveTo>
                  <a:lnTo>
                    <a:pt x="3678" y="4001"/>
                  </a:lnTo>
                  <a:cubicBezTo>
                    <a:pt x="4254" y="4040"/>
                    <a:pt x="4830" y="4060"/>
                    <a:pt x="5405" y="4089"/>
                  </a:cubicBezTo>
                  <a:cubicBezTo>
                    <a:pt x="5415" y="4323"/>
                    <a:pt x="5444" y="4557"/>
                    <a:pt x="5473" y="4791"/>
                  </a:cubicBezTo>
                  <a:cubicBezTo>
                    <a:pt x="4878" y="4528"/>
                    <a:pt x="4283" y="4245"/>
                    <a:pt x="3678" y="4001"/>
                  </a:cubicBezTo>
                  <a:close/>
                  <a:moveTo>
                    <a:pt x="23424" y="4050"/>
                  </a:moveTo>
                  <a:cubicBezTo>
                    <a:pt x="23024" y="4303"/>
                    <a:pt x="22633" y="4577"/>
                    <a:pt x="22243" y="4850"/>
                  </a:cubicBezTo>
                  <a:cubicBezTo>
                    <a:pt x="22233" y="4616"/>
                    <a:pt x="22233" y="4372"/>
                    <a:pt x="22233" y="4138"/>
                  </a:cubicBezTo>
                  <a:cubicBezTo>
                    <a:pt x="22233" y="4118"/>
                    <a:pt x="22224" y="4099"/>
                    <a:pt x="22214" y="4089"/>
                  </a:cubicBezTo>
                  <a:cubicBezTo>
                    <a:pt x="22624" y="4079"/>
                    <a:pt x="23024" y="4060"/>
                    <a:pt x="23424" y="4050"/>
                  </a:cubicBezTo>
                  <a:close/>
                  <a:moveTo>
                    <a:pt x="3278" y="1299"/>
                  </a:moveTo>
                  <a:lnTo>
                    <a:pt x="3278" y="1299"/>
                  </a:lnTo>
                  <a:cubicBezTo>
                    <a:pt x="3259" y="2157"/>
                    <a:pt x="3337" y="3016"/>
                    <a:pt x="3513" y="3855"/>
                  </a:cubicBezTo>
                  <a:cubicBezTo>
                    <a:pt x="3444" y="3884"/>
                    <a:pt x="3454" y="3991"/>
                    <a:pt x="3532" y="4001"/>
                  </a:cubicBezTo>
                  <a:lnTo>
                    <a:pt x="3552" y="4001"/>
                  </a:lnTo>
                  <a:cubicBezTo>
                    <a:pt x="3532" y="4020"/>
                    <a:pt x="3542" y="4050"/>
                    <a:pt x="3571" y="4069"/>
                  </a:cubicBezTo>
                  <a:cubicBezTo>
                    <a:pt x="4117" y="4352"/>
                    <a:pt x="4673" y="4616"/>
                    <a:pt x="5239" y="4869"/>
                  </a:cubicBezTo>
                  <a:cubicBezTo>
                    <a:pt x="4456" y="4851"/>
                    <a:pt x="3667" y="4841"/>
                    <a:pt x="2876" y="4841"/>
                  </a:cubicBezTo>
                  <a:cubicBezTo>
                    <a:pt x="1992" y="4841"/>
                    <a:pt x="1106" y="4853"/>
                    <a:pt x="225" y="4879"/>
                  </a:cubicBezTo>
                  <a:cubicBezTo>
                    <a:pt x="781" y="4333"/>
                    <a:pt x="1308" y="3747"/>
                    <a:pt x="1796" y="3142"/>
                  </a:cubicBezTo>
                  <a:cubicBezTo>
                    <a:pt x="1815" y="3113"/>
                    <a:pt x="1825" y="3074"/>
                    <a:pt x="1805" y="3035"/>
                  </a:cubicBezTo>
                  <a:lnTo>
                    <a:pt x="1805" y="3035"/>
                  </a:lnTo>
                  <a:cubicBezTo>
                    <a:pt x="1814" y="3042"/>
                    <a:pt x="1823" y="3045"/>
                    <a:pt x="1832" y="3045"/>
                  </a:cubicBezTo>
                  <a:cubicBezTo>
                    <a:pt x="1874" y="3045"/>
                    <a:pt x="1914" y="2980"/>
                    <a:pt x="1874" y="2947"/>
                  </a:cubicBezTo>
                  <a:cubicBezTo>
                    <a:pt x="1337" y="2508"/>
                    <a:pt x="888" y="1972"/>
                    <a:pt x="547" y="1367"/>
                  </a:cubicBezTo>
                  <a:lnTo>
                    <a:pt x="547" y="1367"/>
                  </a:lnTo>
                  <a:cubicBezTo>
                    <a:pt x="931" y="1388"/>
                    <a:pt x="1314" y="1398"/>
                    <a:pt x="1698" y="1398"/>
                  </a:cubicBezTo>
                  <a:cubicBezTo>
                    <a:pt x="2202" y="1398"/>
                    <a:pt x="2706" y="1381"/>
                    <a:pt x="3210" y="1347"/>
                  </a:cubicBezTo>
                  <a:cubicBezTo>
                    <a:pt x="3239" y="1338"/>
                    <a:pt x="3269" y="1328"/>
                    <a:pt x="3278" y="1299"/>
                  </a:cubicBezTo>
                  <a:close/>
                  <a:moveTo>
                    <a:pt x="23217" y="1"/>
                  </a:moveTo>
                  <a:cubicBezTo>
                    <a:pt x="23215" y="1"/>
                    <a:pt x="23212" y="1"/>
                    <a:pt x="23209" y="1"/>
                  </a:cubicBezTo>
                  <a:cubicBezTo>
                    <a:pt x="18652" y="189"/>
                    <a:pt x="14100" y="234"/>
                    <a:pt x="9547" y="234"/>
                  </a:cubicBezTo>
                  <a:cubicBezTo>
                    <a:pt x="7490" y="234"/>
                    <a:pt x="5434" y="225"/>
                    <a:pt x="3376" y="216"/>
                  </a:cubicBezTo>
                  <a:cubicBezTo>
                    <a:pt x="3317" y="216"/>
                    <a:pt x="3288" y="284"/>
                    <a:pt x="3327" y="323"/>
                  </a:cubicBezTo>
                  <a:cubicBezTo>
                    <a:pt x="3308" y="616"/>
                    <a:pt x="3298" y="908"/>
                    <a:pt x="3288" y="1201"/>
                  </a:cubicBezTo>
                  <a:cubicBezTo>
                    <a:pt x="3278" y="1172"/>
                    <a:pt x="3249" y="1162"/>
                    <a:pt x="3210" y="1162"/>
                  </a:cubicBezTo>
                  <a:cubicBezTo>
                    <a:pt x="2499" y="1200"/>
                    <a:pt x="1794" y="1214"/>
                    <a:pt x="1086" y="1214"/>
                  </a:cubicBezTo>
                  <a:cubicBezTo>
                    <a:pt x="881" y="1214"/>
                    <a:pt x="675" y="1213"/>
                    <a:pt x="469" y="1211"/>
                  </a:cubicBezTo>
                  <a:cubicBezTo>
                    <a:pt x="453" y="1193"/>
                    <a:pt x="433" y="1185"/>
                    <a:pt x="413" y="1185"/>
                  </a:cubicBezTo>
                  <a:cubicBezTo>
                    <a:pt x="355" y="1185"/>
                    <a:pt x="294" y="1246"/>
                    <a:pt x="322" y="1318"/>
                  </a:cubicBezTo>
                  <a:cubicBezTo>
                    <a:pt x="644" y="1991"/>
                    <a:pt x="1132" y="2567"/>
                    <a:pt x="1747" y="2996"/>
                  </a:cubicBezTo>
                  <a:cubicBezTo>
                    <a:pt x="1739" y="2994"/>
                    <a:pt x="1732" y="2992"/>
                    <a:pt x="1725" y="2992"/>
                  </a:cubicBezTo>
                  <a:cubicBezTo>
                    <a:pt x="1707" y="2992"/>
                    <a:pt x="1693" y="3001"/>
                    <a:pt x="1679" y="3016"/>
                  </a:cubicBezTo>
                  <a:cubicBezTo>
                    <a:pt x="1132" y="3581"/>
                    <a:pt x="615" y="4186"/>
                    <a:pt x="137" y="4811"/>
                  </a:cubicBezTo>
                  <a:cubicBezTo>
                    <a:pt x="118" y="4830"/>
                    <a:pt x="118" y="4859"/>
                    <a:pt x="137" y="4889"/>
                  </a:cubicBezTo>
                  <a:lnTo>
                    <a:pt x="127" y="4889"/>
                  </a:lnTo>
                  <a:cubicBezTo>
                    <a:pt x="1" y="4898"/>
                    <a:pt x="1" y="5074"/>
                    <a:pt x="127" y="5084"/>
                  </a:cubicBezTo>
                  <a:cubicBezTo>
                    <a:pt x="756" y="5112"/>
                    <a:pt x="1385" y="5126"/>
                    <a:pt x="2015" y="5126"/>
                  </a:cubicBezTo>
                  <a:cubicBezTo>
                    <a:pt x="3146" y="5126"/>
                    <a:pt x="4277" y="5080"/>
                    <a:pt x="5405" y="4986"/>
                  </a:cubicBezTo>
                  <a:cubicBezTo>
                    <a:pt x="5425" y="4986"/>
                    <a:pt x="5444" y="4977"/>
                    <a:pt x="5454" y="4957"/>
                  </a:cubicBezTo>
                  <a:lnTo>
                    <a:pt x="5532" y="4996"/>
                  </a:lnTo>
                  <a:cubicBezTo>
                    <a:pt x="5544" y="5001"/>
                    <a:pt x="5557" y="5003"/>
                    <a:pt x="5571" y="5003"/>
                  </a:cubicBezTo>
                  <a:cubicBezTo>
                    <a:pt x="5614" y="5003"/>
                    <a:pt x="5659" y="4979"/>
                    <a:pt x="5659" y="4928"/>
                  </a:cubicBezTo>
                  <a:cubicBezTo>
                    <a:pt x="5630" y="4645"/>
                    <a:pt x="5620" y="4372"/>
                    <a:pt x="5571" y="4099"/>
                  </a:cubicBezTo>
                  <a:lnTo>
                    <a:pt x="5571" y="4099"/>
                  </a:lnTo>
                  <a:cubicBezTo>
                    <a:pt x="8244" y="4206"/>
                    <a:pt x="10917" y="4216"/>
                    <a:pt x="13580" y="4216"/>
                  </a:cubicBezTo>
                  <a:cubicBezTo>
                    <a:pt x="16409" y="4216"/>
                    <a:pt x="19239" y="4186"/>
                    <a:pt x="22077" y="4099"/>
                  </a:cubicBezTo>
                  <a:lnTo>
                    <a:pt x="22077" y="4099"/>
                  </a:lnTo>
                  <a:cubicBezTo>
                    <a:pt x="22068" y="4108"/>
                    <a:pt x="22058" y="4118"/>
                    <a:pt x="22058" y="4138"/>
                  </a:cubicBezTo>
                  <a:cubicBezTo>
                    <a:pt x="22058" y="4430"/>
                    <a:pt x="22077" y="4723"/>
                    <a:pt x="22077" y="5016"/>
                  </a:cubicBezTo>
                  <a:cubicBezTo>
                    <a:pt x="22077" y="5064"/>
                    <a:pt x="22116" y="5103"/>
                    <a:pt x="22175" y="5113"/>
                  </a:cubicBezTo>
                  <a:cubicBezTo>
                    <a:pt x="22175" y="5142"/>
                    <a:pt x="22204" y="5172"/>
                    <a:pt x="22233" y="5172"/>
                  </a:cubicBezTo>
                  <a:cubicBezTo>
                    <a:pt x="23697" y="5172"/>
                    <a:pt x="25160" y="5162"/>
                    <a:pt x="26623" y="5094"/>
                  </a:cubicBezTo>
                  <a:cubicBezTo>
                    <a:pt x="26741" y="5084"/>
                    <a:pt x="26731" y="4918"/>
                    <a:pt x="26614" y="4918"/>
                  </a:cubicBezTo>
                  <a:lnTo>
                    <a:pt x="26584" y="4918"/>
                  </a:lnTo>
                  <a:cubicBezTo>
                    <a:pt x="26604" y="4889"/>
                    <a:pt x="26594" y="4859"/>
                    <a:pt x="26575" y="4830"/>
                  </a:cubicBezTo>
                  <a:cubicBezTo>
                    <a:pt x="26067" y="4303"/>
                    <a:pt x="25677" y="3679"/>
                    <a:pt x="25424" y="2996"/>
                  </a:cubicBezTo>
                  <a:lnTo>
                    <a:pt x="25424" y="2986"/>
                  </a:lnTo>
                  <a:cubicBezTo>
                    <a:pt x="25443" y="2977"/>
                    <a:pt x="25453" y="2967"/>
                    <a:pt x="25463" y="2957"/>
                  </a:cubicBezTo>
                  <a:cubicBezTo>
                    <a:pt x="25853" y="2401"/>
                    <a:pt x="26272" y="1874"/>
                    <a:pt x="26682" y="1338"/>
                  </a:cubicBezTo>
                  <a:cubicBezTo>
                    <a:pt x="26702" y="1318"/>
                    <a:pt x="26702" y="1289"/>
                    <a:pt x="26672" y="1269"/>
                  </a:cubicBezTo>
                  <a:cubicBezTo>
                    <a:pt x="26731" y="1221"/>
                    <a:pt x="26692" y="1133"/>
                    <a:pt x="26614" y="1123"/>
                  </a:cubicBezTo>
                  <a:cubicBezTo>
                    <a:pt x="26261" y="1116"/>
                    <a:pt x="25907" y="1113"/>
                    <a:pt x="25553" y="1113"/>
                  </a:cubicBezTo>
                  <a:cubicBezTo>
                    <a:pt x="24907" y="1113"/>
                    <a:pt x="24258" y="1124"/>
                    <a:pt x="23609" y="1143"/>
                  </a:cubicBezTo>
                  <a:cubicBezTo>
                    <a:pt x="23570" y="840"/>
                    <a:pt x="23531" y="528"/>
                    <a:pt x="23492" y="235"/>
                  </a:cubicBezTo>
                  <a:cubicBezTo>
                    <a:pt x="23487" y="172"/>
                    <a:pt x="23438" y="140"/>
                    <a:pt x="23392" y="140"/>
                  </a:cubicBezTo>
                  <a:cubicBezTo>
                    <a:pt x="23346" y="140"/>
                    <a:pt x="23302" y="172"/>
                    <a:pt x="23307" y="235"/>
                  </a:cubicBezTo>
                  <a:cubicBezTo>
                    <a:pt x="23394" y="1396"/>
                    <a:pt x="23394" y="2694"/>
                    <a:pt x="23687" y="3825"/>
                  </a:cubicBezTo>
                  <a:cubicBezTo>
                    <a:pt x="23696" y="3852"/>
                    <a:pt x="23717" y="3865"/>
                    <a:pt x="23738" y="3865"/>
                  </a:cubicBezTo>
                  <a:cubicBezTo>
                    <a:pt x="23762" y="3865"/>
                    <a:pt x="23785" y="3847"/>
                    <a:pt x="23785" y="3816"/>
                  </a:cubicBezTo>
                  <a:cubicBezTo>
                    <a:pt x="23833" y="2996"/>
                    <a:pt x="23736" y="2128"/>
                    <a:pt x="23629" y="1279"/>
                  </a:cubicBezTo>
                  <a:lnTo>
                    <a:pt x="23629" y="1279"/>
                  </a:lnTo>
                  <a:cubicBezTo>
                    <a:pt x="24247" y="1298"/>
                    <a:pt x="24869" y="1305"/>
                    <a:pt x="25491" y="1305"/>
                  </a:cubicBezTo>
                  <a:cubicBezTo>
                    <a:pt x="25849" y="1305"/>
                    <a:pt x="26208" y="1302"/>
                    <a:pt x="26565" y="1299"/>
                  </a:cubicBezTo>
                  <a:lnTo>
                    <a:pt x="26565" y="1299"/>
                  </a:lnTo>
                  <a:cubicBezTo>
                    <a:pt x="26097" y="1777"/>
                    <a:pt x="25667" y="2294"/>
                    <a:pt x="25297" y="2860"/>
                  </a:cubicBezTo>
                  <a:cubicBezTo>
                    <a:pt x="25267" y="2899"/>
                    <a:pt x="25277" y="2957"/>
                    <a:pt x="25316" y="2977"/>
                  </a:cubicBezTo>
                  <a:cubicBezTo>
                    <a:pt x="25306" y="2996"/>
                    <a:pt x="25306" y="3016"/>
                    <a:pt x="25306" y="3025"/>
                  </a:cubicBezTo>
                  <a:cubicBezTo>
                    <a:pt x="25521" y="3738"/>
                    <a:pt x="25902" y="4391"/>
                    <a:pt x="26428" y="4928"/>
                  </a:cubicBezTo>
                  <a:cubicBezTo>
                    <a:pt x="25053" y="4928"/>
                    <a:pt x="23677" y="4977"/>
                    <a:pt x="22302" y="5025"/>
                  </a:cubicBezTo>
                  <a:cubicBezTo>
                    <a:pt x="22760" y="4713"/>
                    <a:pt x="23219" y="4391"/>
                    <a:pt x="23658" y="4050"/>
                  </a:cubicBezTo>
                  <a:cubicBezTo>
                    <a:pt x="23677" y="4040"/>
                    <a:pt x="23687" y="4030"/>
                    <a:pt x="23687" y="4011"/>
                  </a:cubicBezTo>
                  <a:cubicBezTo>
                    <a:pt x="23755" y="3942"/>
                    <a:pt x="23707" y="3825"/>
                    <a:pt x="23609" y="3825"/>
                  </a:cubicBezTo>
                  <a:cubicBezTo>
                    <a:pt x="20263" y="3923"/>
                    <a:pt x="16917" y="4001"/>
                    <a:pt x="13571" y="4001"/>
                  </a:cubicBezTo>
                  <a:cubicBezTo>
                    <a:pt x="10263" y="4001"/>
                    <a:pt x="6956" y="3884"/>
                    <a:pt x="3639" y="3855"/>
                  </a:cubicBezTo>
                  <a:cubicBezTo>
                    <a:pt x="3571" y="2674"/>
                    <a:pt x="3474" y="1533"/>
                    <a:pt x="3522" y="352"/>
                  </a:cubicBezTo>
                  <a:lnTo>
                    <a:pt x="3522" y="352"/>
                  </a:lnTo>
                  <a:cubicBezTo>
                    <a:pt x="5966" y="458"/>
                    <a:pt x="8417" y="502"/>
                    <a:pt x="10869" y="502"/>
                  </a:cubicBezTo>
                  <a:cubicBezTo>
                    <a:pt x="14985" y="502"/>
                    <a:pt x="19107" y="377"/>
                    <a:pt x="23209" y="206"/>
                  </a:cubicBezTo>
                  <a:cubicBezTo>
                    <a:pt x="23333" y="206"/>
                    <a:pt x="23336" y="1"/>
                    <a:pt x="232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22" name="Google Shape;1822;p70"/>
          <p:cNvSpPr txBox="1">
            <a:spLocks noGrp="1"/>
          </p:cNvSpPr>
          <p:nvPr>
            <p:ph type="title"/>
          </p:nvPr>
        </p:nvSpPr>
        <p:spPr>
          <a:xfrm>
            <a:off x="3921748" y="210344"/>
            <a:ext cx="3446700" cy="45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sz="1800" dirty="0"/>
              <a:t>O</a:t>
            </a:r>
            <a:r>
              <a:rPr lang="en" sz="1800" dirty="0"/>
              <a:t>pen your class/stream</a:t>
            </a:r>
            <a:endParaRPr sz="1800" dirty="0"/>
          </a:p>
        </p:txBody>
      </p:sp>
      <p:grpSp>
        <p:nvGrpSpPr>
          <p:cNvPr id="11" name="Group 10">
            <a:extLst>
              <a:ext uri="{FF2B5EF4-FFF2-40B4-BE49-F238E27FC236}">
                <a16:creationId xmlns:a16="http://schemas.microsoft.com/office/drawing/2014/main" id="{5E9B488C-1155-2BB1-18A0-A9F233FA2672}"/>
              </a:ext>
            </a:extLst>
          </p:cNvPr>
          <p:cNvGrpSpPr/>
          <p:nvPr/>
        </p:nvGrpSpPr>
        <p:grpSpPr>
          <a:xfrm>
            <a:off x="1545657" y="594583"/>
            <a:ext cx="2496600" cy="1712880"/>
            <a:chOff x="1545657" y="594583"/>
            <a:chExt cx="2496600" cy="1712880"/>
          </a:xfrm>
        </p:grpSpPr>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E8DFA9BA-C77F-6456-EE6B-A92378C0D90D}"/>
                    </a:ext>
                  </a:extLst>
                </p14:cNvPr>
                <p14:cNvContentPartPr/>
                <p14:nvPr/>
              </p14:nvContentPartPr>
              <p14:xfrm>
                <a:off x="1762377" y="594583"/>
                <a:ext cx="2279880" cy="1459800"/>
              </p14:xfrm>
            </p:contentPart>
          </mc:Choice>
          <mc:Fallback xmlns="">
            <p:pic>
              <p:nvPicPr>
                <p:cNvPr id="9" name="Ink 8">
                  <a:extLst>
                    <a:ext uri="{FF2B5EF4-FFF2-40B4-BE49-F238E27FC236}">
                      <a16:creationId xmlns:a16="http://schemas.microsoft.com/office/drawing/2014/main" id="{E8DFA9BA-C77F-6456-EE6B-A92378C0D90D}"/>
                    </a:ext>
                  </a:extLst>
                </p:cNvPr>
                <p:cNvPicPr/>
                <p:nvPr/>
              </p:nvPicPr>
              <p:blipFill>
                <a:blip r:embed="rId5"/>
                <a:stretch>
                  <a:fillRect/>
                </a:stretch>
              </p:blipFill>
              <p:spPr>
                <a:xfrm>
                  <a:off x="1756257" y="588463"/>
                  <a:ext cx="2292120" cy="147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1E2FE451-4CBF-346D-E9E4-FCCB7421A142}"/>
                    </a:ext>
                  </a:extLst>
                </p14:cNvPr>
                <p14:cNvContentPartPr/>
                <p14:nvPr/>
              </p14:nvContentPartPr>
              <p14:xfrm>
                <a:off x="1545657" y="1999663"/>
                <a:ext cx="462240" cy="307800"/>
              </p14:xfrm>
            </p:contentPart>
          </mc:Choice>
          <mc:Fallback xmlns="">
            <p:pic>
              <p:nvPicPr>
                <p:cNvPr id="10" name="Ink 9">
                  <a:extLst>
                    <a:ext uri="{FF2B5EF4-FFF2-40B4-BE49-F238E27FC236}">
                      <a16:creationId xmlns:a16="http://schemas.microsoft.com/office/drawing/2014/main" id="{1E2FE451-4CBF-346D-E9E4-FCCB7421A142}"/>
                    </a:ext>
                  </a:extLst>
                </p:cNvPr>
                <p:cNvPicPr/>
                <p:nvPr/>
              </p:nvPicPr>
              <p:blipFill>
                <a:blip r:embed="rId7"/>
                <a:stretch>
                  <a:fillRect/>
                </a:stretch>
              </p:blipFill>
              <p:spPr>
                <a:xfrm>
                  <a:off x="1539537" y="1993543"/>
                  <a:ext cx="474480" cy="32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174EFBB1-7691-5820-F4EC-1BE2E56D695E}"/>
                  </a:ext>
                </a:extLst>
              </p14:cNvPr>
              <p14:cNvContentPartPr/>
              <p14:nvPr/>
            </p14:nvContentPartPr>
            <p14:xfrm>
              <a:off x="-922143" y="1349503"/>
              <a:ext cx="360" cy="360"/>
            </p14:xfrm>
          </p:contentPart>
        </mc:Choice>
        <mc:Fallback xmlns="">
          <p:pic>
            <p:nvPicPr>
              <p:cNvPr id="12" name="Ink 11">
                <a:extLst>
                  <a:ext uri="{FF2B5EF4-FFF2-40B4-BE49-F238E27FC236}">
                    <a16:creationId xmlns:a16="http://schemas.microsoft.com/office/drawing/2014/main" id="{174EFBB1-7691-5820-F4EC-1BE2E56D695E}"/>
                  </a:ext>
                </a:extLst>
              </p:cNvPr>
              <p:cNvPicPr/>
              <p:nvPr/>
            </p:nvPicPr>
            <p:blipFill>
              <a:blip r:embed="rId9"/>
              <a:stretch>
                <a:fillRect/>
              </a:stretch>
            </p:blipFill>
            <p:spPr>
              <a:xfrm>
                <a:off x="-928263" y="1343383"/>
                <a:ext cx="12600" cy="1260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7"/>
        <p:cNvGrpSpPr/>
        <p:nvPr/>
      </p:nvGrpSpPr>
      <p:grpSpPr>
        <a:xfrm>
          <a:off x="0" y="0"/>
          <a:ext cx="0" cy="0"/>
          <a:chOff x="0" y="0"/>
          <a:chExt cx="0" cy="0"/>
        </a:xfrm>
      </p:grpSpPr>
      <p:grpSp>
        <p:nvGrpSpPr>
          <p:cNvPr id="1908" name="Google Shape;1908;p72"/>
          <p:cNvGrpSpPr/>
          <p:nvPr/>
        </p:nvGrpSpPr>
        <p:grpSpPr>
          <a:xfrm>
            <a:off x="1722939" y="701749"/>
            <a:ext cx="5509847" cy="1765525"/>
            <a:chOff x="2500316" y="711578"/>
            <a:chExt cx="4143518" cy="745906"/>
          </a:xfrm>
        </p:grpSpPr>
        <p:sp>
          <p:nvSpPr>
            <p:cNvPr id="1909" name="Google Shape;1909;p72"/>
            <p:cNvSpPr/>
            <p:nvPr/>
          </p:nvSpPr>
          <p:spPr>
            <a:xfrm>
              <a:off x="2521150" y="885178"/>
              <a:ext cx="810325" cy="540800"/>
            </a:xfrm>
            <a:custGeom>
              <a:avLst/>
              <a:gdLst/>
              <a:ahLst/>
              <a:cxnLst/>
              <a:rect l="l" t="t" r="r" b="b"/>
              <a:pathLst>
                <a:path w="32413" h="21632" extrusionOk="0">
                  <a:moveTo>
                    <a:pt x="20115" y="0"/>
                  </a:moveTo>
                  <a:lnTo>
                    <a:pt x="1524" y="853"/>
                  </a:lnTo>
                  <a:lnTo>
                    <a:pt x="10262" y="9947"/>
                  </a:lnTo>
                  <a:lnTo>
                    <a:pt x="5560" y="16290"/>
                  </a:lnTo>
                  <a:lnTo>
                    <a:pt x="0" y="21632"/>
                  </a:lnTo>
                  <a:lnTo>
                    <a:pt x="32413" y="21226"/>
                  </a:lnTo>
                </a:path>
              </a:pathLst>
            </a:custGeom>
            <a:solidFill>
              <a:schemeClr val="dk2"/>
            </a:solidFill>
            <a:ln w="9525" cap="flat" cmpd="sng">
              <a:solidFill>
                <a:schemeClr val="dk2"/>
              </a:solidFill>
              <a:prstDash val="solid"/>
              <a:round/>
              <a:headEnd type="none" w="med" len="med"/>
              <a:tailEnd type="none" w="med" len="med"/>
            </a:ln>
          </p:spPr>
        </p:sp>
        <p:sp>
          <p:nvSpPr>
            <p:cNvPr id="1910" name="Google Shape;1910;p72"/>
            <p:cNvSpPr/>
            <p:nvPr/>
          </p:nvSpPr>
          <p:spPr>
            <a:xfrm>
              <a:off x="3060950" y="1283728"/>
              <a:ext cx="287700" cy="121900"/>
            </a:xfrm>
            <a:custGeom>
              <a:avLst/>
              <a:gdLst/>
              <a:ahLst/>
              <a:cxnLst/>
              <a:rect l="l" t="t" r="r" b="b"/>
              <a:pathLst>
                <a:path w="11508" h="4876" extrusionOk="0">
                  <a:moveTo>
                    <a:pt x="0" y="203"/>
                  </a:moveTo>
                  <a:lnTo>
                    <a:pt x="11508" y="4876"/>
                  </a:lnTo>
                  <a:lnTo>
                    <a:pt x="11380" y="0"/>
                  </a:lnTo>
                  <a:close/>
                </a:path>
              </a:pathLst>
            </a:custGeom>
            <a:solidFill>
              <a:schemeClr val="accent1"/>
            </a:solidFill>
            <a:ln>
              <a:noFill/>
            </a:ln>
          </p:spPr>
        </p:sp>
        <p:sp>
          <p:nvSpPr>
            <p:cNvPr id="1911" name="Google Shape;1911;p72"/>
            <p:cNvSpPr/>
            <p:nvPr/>
          </p:nvSpPr>
          <p:spPr>
            <a:xfrm>
              <a:off x="5948725" y="881828"/>
              <a:ext cx="687675" cy="564175"/>
            </a:xfrm>
            <a:custGeom>
              <a:avLst/>
              <a:gdLst/>
              <a:ahLst/>
              <a:cxnLst/>
              <a:rect l="l" t="t" r="r" b="b"/>
              <a:pathLst>
                <a:path w="27507" h="22567" extrusionOk="0">
                  <a:moveTo>
                    <a:pt x="7611" y="134"/>
                  </a:moveTo>
                  <a:lnTo>
                    <a:pt x="27374" y="0"/>
                  </a:lnTo>
                  <a:lnTo>
                    <a:pt x="19095" y="10816"/>
                  </a:lnTo>
                  <a:lnTo>
                    <a:pt x="22166" y="16424"/>
                  </a:lnTo>
                  <a:lnTo>
                    <a:pt x="27507" y="22300"/>
                  </a:lnTo>
                  <a:lnTo>
                    <a:pt x="0" y="22567"/>
                  </a:lnTo>
                </a:path>
              </a:pathLst>
            </a:custGeom>
            <a:solidFill>
              <a:schemeClr val="dk2"/>
            </a:solidFill>
            <a:ln w="9525" cap="flat" cmpd="sng">
              <a:solidFill>
                <a:schemeClr val="dk2"/>
              </a:solidFill>
              <a:prstDash val="solid"/>
              <a:round/>
              <a:headEnd type="none" w="med" len="med"/>
              <a:tailEnd type="none" w="med" len="med"/>
            </a:ln>
          </p:spPr>
        </p:sp>
        <p:sp>
          <p:nvSpPr>
            <p:cNvPr id="1912" name="Google Shape;1912;p72"/>
            <p:cNvSpPr/>
            <p:nvPr/>
          </p:nvSpPr>
          <p:spPr>
            <a:xfrm>
              <a:off x="3034450" y="724928"/>
              <a:ext cx="3144625" cy="584200"/>
            </a:xfrm>
            <a:custGeom>
              <a:avLst/>
              <a:gdLst/>
              <a:ahLst/>
              <a:cxnLst/>
              <a:rect l="l" t="t" r="r" b="b"/>
              <a:pathLst>
                <a:path w="125785" h="23368" extrusionOk="0">
                  <a:moveTo>
                    <a:pt x="134" y="801"/>
                  </a:moveTo>
                  <a:lnTo>
                    <a:pt x="67032" y="2003"/>
                  </a:lnTo>
                  <a:lnTo>
                    <a:pt x="123381" y="0"/>
                  </a:lnTo>
                  <a:lnTo>
                    <a:pt x="125785" y="21899"/>
                  </a:lnTo>
                  <a:lnTo>
                    <a:pt x="87462" y="23368"/>
                  </a:lnTo>
                  <a:lnTo>
                    <a:pt x="37655" y="22834"/>
                  </a:lnTo>
                  <a:lnTo>
                    <a:pt x="935" y="22033"/>
                  </a:lnTo>
                  <a:lnTo>
                    <a:pt x="0" y="7478"/>
                  </a:lnTo>
                </a:path>
              </a:pathLst>
            </a:custGeom>
            <a:solidFill>
              <a:schemeClr val="dk2"/>
            </a:solidFill>
            <a:ln w="9525" cap="flat" cmpd="sng">
              <a:solidFill>
                <a:schemeClr val="dk2"/>
              </a:solidFill>
              <a:prstDash val="solid"/>
              <a:round/>
              <a:headEnd type="none" w="med" len="med"/>
              <a:tailEnd type="none" w="med" len="med"/>
            </a:ln>
          </p:spPr>
        </p:sp>
        <p:sp>
          <p:nvSpPr>
            <p:cNvPr id="1913" name="Google Shape;1913;p72"/>
            <p:cNvSpPr/>
            <p:nvPr/>
          </p:nvSpPr>
          <p:spPr>
            <a:xfrm>
              <a:off x="5928700" y="1275753"/>
              <a:ext cx="237700" cy="150200"/>
            </a:xfrm>
            <a:custGeom>
              <a:avLst/>
              <a:gdLst/>
              <a:ahLst/>
              <a:cxnLst/>
              <a:rect l="l" t="t" r="r" b="b"/>
              <a:pathLst>
                <a:path w="9508" h="6008" extrusionOk="0">
                  <a:moveTo>
                    <a:pt x="9508" y="365"/>
                  </a:moveTo>
                  <a:lnTo>
                    <a:pt x="0" y="6008"/>
                  </a:lnTo>
                  <a:lnTo>
                    <a:pt x="267" y="0"/>
                  </a:lnTo>
                  <a:close/>
                </a:path>
              </a:pathLst>
            </a:custGeom>
            <a:solidFill>
              <a:schemeClr val="accent1"/>
            </a:solidFill>
            <a:ln>
              <a:noFill/>
            </a:ln>
          </p:spPr>
        </p:sp>
        <p:sp>
          <p:nvSpPr>
            <p:cNvPr id="1914" name="Google Shape;1914;p72"/>
            <p:cNvSpPr/>
            <p:nvPr/>
          </p:nvSpPr>
          <p:spPr>
            <a:xfrm>
              <a:off x="2500316" y="711578"/>
              <a:ext cx="4143518" cy="745906"/>
            </a:xfrm>
            <a:custGeom>
              <a:avLst/>
              <a:gdLst/>
              <a:ahLst/>
              <a:cxnLst/>
              <a:rect l="l" t="t" r="r" b="b"/>
              <a:pathLst>
                <a:path w="26741" h="5172" extrusionOk="0">
                  <a:moveTo>
                    <a:pt x="3678" y="4001"/>
                  </a:moveTo>
                  <a:lnTo>
                    <a:pt x="3678" y="4001"/>
                  </a:lnTo>
                  <a:cubicBezTo>
                    <a:pt x="4254" y="4040"/>
                    <a:pt x="4830" y="4060"/>
                    <a:pt x="5405" y="4089"/>
                  </a:cubicBezTo>
                  <a:cubicBezTo>
                    <a:pt x="5415" y="4323"/>
                    <a:pt x="5444" y="4557"/>
                    <a:pt x="5473" y="4791"/>
                  </a:cubicBezTo>
                  <a:cubicBezTo>
                    <a:pt x="4878" y="4528"/>
                    <a:pt x="4283" y="4245"/>
                    <a:pt x="3678" y="4001"/>
                  </a:cubicBezTo>
                  <a:close/>
                  <a:moveTo>
                    <a:pt x="23424" y="4050"/>
                  </a:moveTo>
                  <a:cubicBezTo>
                    <a:pt x="23024" y="4303"/>
                    <a:pt x="22633" y="4577"/>
                    <a:pt x="22243" y="4850"/>
                  </a:cubicBezTo>
                  <a:cubicBezTo>
                    <a:pt x="22233" y="4616"/>
                    <a:pt x="22233" y="4372"/>
                    <a:pt x="22233" y="4138"/>
                  </a:cubicBezTo>
                  <a:cubicBezTo>
                    <a:pt x="22233" y="4118"/>
                    <a:pt x="22224" y="4099"/>
                    <a:pt x="22214" y="4089"/>
                  </a:cubicBezTo>
                  <a:cubicBezTo>
                    <a:pt x="22624" y="4079"/>
                    <a:pt x="23024" y="4060"/>
                    <a:pt x="23424" y="4050"/>
                  </a:cubicBezTo>
                  <a:close/>
                  <a:moveTo>
                    <a:pt x="3278" y="1299"/>
                  </a:moveTo>
                  <a:lnTo>
                    <a:pt x="3278" y="1299"/>
                  </a:lnTo>
                  <a:cubicBezTo>
                    <a:pt x="3259" y="2157"/>
                    <a:pt x="3337" y="3016"/>
                    <a:pt x="3513" y="3855"/>
                  </a:cubicBezTo>
                  <a:cubicBezTo>
                    <a:pt x="3444" y="3884"/>
                    <a:pt x="3454" y="3991"/>
                    <a:pt x="3532" y="4001"/>
                  </a:cubicBezTo>
                  <a:lnTo>
                    <a:pt x="3552" y="4001"/>
                  </a:lnTo>
                  <a:cubicBezTo>
                    <a:pt x="3532" y="4020"/>
                    <a:pt x="3542" y="4050"/>
                    <a:pt x="3571" y="4069"/>
                  </a:cubicBezTo>
                  <a:cubicBezTo>
                    <a:pt x="4117" y="4352"/>
                    <a:pt x="4673" y="4616"/>
                    <a:pt x="5239" y="4869"/>
                  </a:cubicBezTo>
                  <a:cubicBezTo>
                    <a:pt x="4456" y="4851"/>
                    <a:pt x="3667" y="4841"/>
                    <a:pt x="2876" y="4841"/>
                  </a:cubicBezTo>
                  <a:cubicBezTo>
                    <a:pt x="1992" y="4841"/>
                    <a:pt x="1106" y="4853"/>
                    <a:pt x="225" y="4879"/>
                  </a:cubicBezTo>
                  <a:cubicBezTo>
                    <a:pt x="781" y="4333"/>
                    <a:pt x="1308" y="3747"/>
                    <a:pt x="1796" y="3142"/>
                  </a:cubicBezTo>
                  <a:cubicBezTo>
                    <a:pt x="1815" y="3113"/>
                    <a:pt x="1825" y="3074"/>
                    <a:pt x="1805" y="3035"/>
                  </a:cubicBezTo>
                  <a:lnTo>
                    <a:pt x="1805" y="3035"/>
                  </a:lnTo>
                  <a:cubicBezTo>
                    <a:pt x="1814" y="3042"/>
                    <a:pt x="1823" y="3045"/>
                    <a:pt x="1832" y="3045"/>
                  </a:cubicBezTo>
                  <a:cubicBezTo>
                    <a:pt x="1874" y="3045"/>
                    <a:pt x="1914" y="2980"/>
                    <a:pt x="1874" y="2947"/>
                  </a:cubicBezTo>
                  <a:cubicBezTo>
                    <a:pt x="1337" y="2508"/>
                    <a:pt x="888" y="1972"/>
                    <a:pt x="547" y="1367"/>
                  </a:cubicBezTo>
                  <a:lnTo>
                    <a:pt x="547" y="1367"/>
                  </a:lnTo>
                  <a:cubicBezTo>
                    <a:pt x="931" y="1388"/>
                    <a:pt x="1314" y="1398"/>
                    <a:pt x="1698" y="1398"/>
                  </a:cubicBezTo>
                  <a:cubicBezTo>
                    <a:pt x="2202" y="1398"/>
                    <a:pt x="2706" y="1381"/>
                    <a:pt x="3210" y="1347"/>
                  </a:cubicBezTo>
                  <a:cubicBezTo>
                    <a:pt x="3239" y="1338"/>
                    <a:pt x="3269" y="1328"/>
                    <a:pt x="3278" y="1299"/>
                  </a:cubicBezTo>
                  <a:close/>
                  <a:moveTo>
                    <a:pt x="23217" y="1"/>
                  </a:moveTo>
                  <a:cubicBezTo>
                    <a:pt x="23215" y="1"/>
                    <a:pt x="23212" y="1"/>
                    <a:pt x="23209" y="1"/>
                  </a:cubicBezTo>
                  <a:cubicBezTo>
                    <a:pt x="18652" y="189"/>
                    <a:pt x="14100" y="234"/>
                    <a:pt x="9547" y="234"/>
                  </a:cubicBezTo>
                  <a:cubicBezTo>
                    <a:pt x="7490" y="234"/>
                    <a:pt x="5434" y="225"/>
                    <a:pt x="3376" y="216"/>
                  </a:cubicBezTo>
                  <a:cubicBezTo>
                    <a:pt x="3317" y="216"/>
                    <a:pt x="3288" y="284"/>
                    <a:pt x="3327" y="323"/>
                  </a:cubicBezTo>
                  <a:cubicBezTo>
                    <a:pt x="3308" y="616"/>
                    <a:pt x="3298" y="908"/>
                    <a:pt x="3288" y="1201"/>
                  </a:cubicBezTo>
                  <a:cubicBezTo>
                    <a:pt x="3278" y="1172"/>
                    <a:pt x="3249" y="1162"/>
                    <a:pt x="3210" y="1162"/>
                  </a:cubicBezTo>
                  <a:cubicBezTo>
                    <a:pt x="2499" y="1200"/>
                    <a:pt x="1794" y="1214"/>
                    <a:pt x="1086" y="1214"/>
                  </a:cubicBezTo>
                  <a:cubicBezTo>
                    <a:pt x="881" y="1214"/>
                    <a:pt x="675" y="1213"/>
                    <a:pt x="469" y="1211"/>
                  </a:cubicBezTo>
                  <a:cubicBezTo>
                    <a:pt x="453" y="1193"/>
                    <a:pt x="433" y="1185"/>
                    <a:pt x="413" y="1185"/>
                  </a:cubicBezTo>
                  <a:cubicBezTo>
                    <a:pt x="355" y="1185"/>
                    <a:pt x="294" y="1246"/>
                    <a:pt x="322" y="1318"/>
                  </a:cubicBezTo>
                  <a:cubicBezTo>
                    <a:pt x="644" y="1991"/>
                    <a:pt x="1132" y="2567"/>
                    <a:pt x="1747" y="2996"/>
                  </a:cubicBezTo>
                  <a:cubicBezTo>
                    <a:pt x="1739" y="2994"/>
                    <a:pt x="1732" y="2992"/>
                    <a:pt x="1725" y="2992"/>
                  </a:cubicBezTo>
                  <a:cubicBezTo>
                    <a:pt x="1707" y="2992"/>
                    <a:pt x="1693" y="3001"/>
                    <a:pt x="1679" y="3016"/>
                  </a:cubicBezTo>
                  <a:cubicBezTo>
                    <a:pt x="1132" y="3581"/>
                    <a:pt x="615" y="4186"/>
                    <a:pt x="137" y="4811"/>
                  </a:cubicBezTo>
                  <a:cubicBezTo>
                    <a:pt x="118" y="4830"/>
                    <a:pt x="118" y="4859"/>
                    <a:pt x="137" y="4889"/>
                  </a:cubicBezTo>
                  <a:lnTo>
                    <a:pt x="127" y="4889"/>
                  </a:lnTo>
                  <a:cubicBezTo>
                    <a:pt x="1" y="4898"/>
                    <a:pt x="1" y="5074"/>
                    <a:pt x="127" y="5084"/>
                  </a:cubicBezTo>
                  <a:cubicBezTo>
                    <a:pt x="756" y="5112"/>
                    <a:pt x="1385" y="5126"/>
                    <a:pt x="2015" y="5126"/>
                  </a:cubicBezTo>
                  <a:cubicBezTo>
                    <a:pt x="3146" y="5126"/>
                    <a:pt x="4277" y="5080"/>
                    <a:pt x="5405" y="4986"/>
                  </a:cubicBezTo>
                  <a:cubicBezTo>
                    <a:pt x="5425" y="4986"/>
                    <a:pt x="5444" y="4977"/>
                    <a:pt x="5454" y="4957"/>
                  </a:cubicBezTo>
                  <a:lnTo>
                    <a:pt x="5532" y="4996"/>
                  </a:lnTo>
                  <a:cubicBezTo>
                    <a:pt x="5544" y="5001"/>
                    <a:pt x="5557" y="5003"/>
                    <a:pt x="5571" y="5003"/>
                  </a:cubicBezTo>
                  <a:cubicBezTo>
                    <a:pt x="5614" y="5003"/>
                    <a:pt x="5659" y="4979"/>
                    <a:pt x="5659" y="4928"/>
                  </a:cubicBezTo>
                  <a:cubicBezTo>
                    <a:pt x="5630" y="4645"/>
                    <a:pt x="5620" y="4372"/>
                    <a:pt x="5571" y="4099"/>
                  </a:cubicBezTo>
                  <a:lnTo>
                    <a:pt x="5571" y="4099"/>
                  </a:lnTo>
                  <a:cubicBezTo>
                    <a:pt x="8244" y="4206"/>
                    <a:pt x="10917" y="4216"/>
                    <a:pt x="13580" y="4216"/>
                  </a:cubicBezTo>
                  <a:cubicBezTo>
                    <a:pt x="16409" y="4216"/>
                    <a:pt x="19239" y="4186"/>
                    <a:pt x="22077" y="4099"/>
                  </a:cubicBezTo>
                  <a:lnTo>
                    <a:pt x="22077" y="4099"/>
                  </a:lnTo>
                  <a:cubicBezTo>
                    <a:pt x="22068" y="4108"/>
                    <a:pt x="22058" y="4118"/>
                    <a:pt x="22058" y="4138"/>
                  </a:cubicBezTo>
                  <a:cubicBezTo>
                    <a:pt x="22058" y="4430"/>
                    <a:pt x="22077" y="4723"/>
                    <a:pt x="22077" y="5016"/>
                  </a:cubicBezTo>
                  <a:cubicBezTo>
                    <a:pt x="22077" y="5064"/>
                    <a:pt x="22116" y="5103"/>
                    <a:pt x="22175" y="5113"/>
                  </a:cubicBezTo>
                  <a:cubicBezTo>
                    <a:pt x="22175" y="5142"/>
                    <a:pt x="22204" y="5172"/>
                    <a:pt x="22233" y="5172"/>
                  </a:cubicBezTo>
                  <a:cubicBezTo>
                    <a:pt x="23697" y="5172"/>
                    <a:pt x="25160" y="5162"/>
                    <a:pt x="26623" y="5094"/>
                  </a:cubicBezTo>
                  <a:cubicBezTo>
                    <a:pt x="26741" y="5084"/>
                    <a:pt x="26731" y="4918"/>
                    <a:pt x="26614" y="4918"/>
                  </a:cubicBezTo>
                  <a:lnTo>
                    <a:pt x="26584" y="4918"/>
                  </a:lnTo>
                  <a:cubicBezTo>
                    <a:pt x="26604" y="4889"/>
                    <a:pt x="26594" y="4859"/>
                    <a:pt x="26575" y="4830"/>
                  </a:cubicBezTo>
                  <a:cubicBezTo>
                    <a:pt x="26067" y="4303"/>
                    <a:pt x="25677" y="3679"/>
                    <a:pt x="25424" y="2996"/>
                  </a:cubicBezTo>
                  <a:lnTo>
                    <a:pt x="25424" y="2986"/>
                  </a:lnTo>
                  <a:cubicBezTo>
                    <a:pt x="25443" y="2977"/>
                    <a:pt x="25453" y="2967"/>
                    <a:pt x="25463" y="2957"/>
                  </a:cubicBezTo>
                  <a:cubicBezTo>
                    <a:pt x="25853" y="2401"/>
                    <a:pt x="26272" y="1874"/>
                    <a:pt x="26682" y="1338"/>
                  </a:cubicBezTo>
                  <a:cubicBezTo>
                    <a:pt x="26702" y="1318"/>
                    <a:pt x="26702" y="1289"/>
                    <a:pt x="26672" y="1269"/>
                  </a:cubicBezTo>
                  <a:cubicBezTo>
                    <a:pt x="26731" y="1221"/>
                    <a:pt x="26692" y="1133"/>
                    <a:pt x="26614" y="1123"/>
                  </a:cubicBezTo>
                  <a:cubicBezTo>
                    <a:pt x="26261" y="1116"/>
                    <a:pt x="25907" y="1113"/>
                    <a:pt x="25553" y="1113"/>
                  </a:cubicBezTo>
                  <a:cubicBezTo>
                    <a:pt x="24907" y="1113"/>
                    <a:pt x="24258" y="1124"/>
                    <a:pt x="23609" y="1143"/>
                  </a:cubicBezTo>
                  <a:cubicBezTo>
                    <a:pt x="23570" y="840"/>
                    <a:pt x="23531" y="528"/>
                    <a:pt x="23492" y="235"/>
                  </a:cubicBezTo>
                  <a:cubicBezTo>
                    <a:pt x="23487" y="172"/>
                    <a:pt x="23438" y="140"/>
                    <a:pt x="23392" y="140"/>
                  </a:cubicBezTo>
                  <a:cubicBezTo>
                    <a:pt x="23346" y="140"/>
                    <a:pt x="23302" y="172"/>
                    <a:pt x="23307" y="235"/>
                  </a:cubicBezTo>
                  <a:cubicBezTo>
                    <a:pt x="23394" y="1396"/>
                    <a:pt x="23394" y="2694"/>
                    <a:pt x="23687" y="3825"/>
                  </a:cubicBezTo>
                  <a:cubicBezTo>
                    <a:pt x="23696" y="3852"/>
                    <a:pt x="23717" y="3865"/>
                    <a:pt x="23738" y="3865"/>
                  </a:cubicBezTo>
                  <a:cubicBezTo>
                    <a:pt x="23762" y="3865"/>
                    <a:pt x="23785" y="3847"/>
                    <a:pt x="23785" y="3816"/>
                  </a:cubicBezTo>
                  <a:cubicBezTo>
                    <a:pt x="23833" y="2996"/>
                    <a:pt x="23736" y="2128"/>
                    <a:pt x="23629" y="1279"/>
                  </a:cubicBezTo>
                  <a:lnTo>
                    <a:pt x="23629" y="1279"/>
                  </a:lnTo>
                  <a:cubicBezTo>
                    <a:pt x="24247" y="1298"/>
                    <a:pt x="24869" y="1305"/>
                    <a:pt x="25491" y="1305"/>
                  </a:cubicBezTo>
                  <a:cubicBezTo>
                    <a:pt x="25849" y="1305"/>
                    <a:pt x="26208" y="1302"/>
                    <a:pt x="26565" y="1299"/>
                  </a:cubicBezTo>
                  <a:lnTo>
                    <a:pt x="26565" y="1299"/>
                  </a:lnTo>
                  <a:cubicBezTo>
                    <a:pt x="26097" y="1777"/>
                    <a:pt x="25667" y="2294"/>
                    <a:pt x="25297" y="2860"/>
                  </a:cubicBezTo>
                  <a:cubicBezTo>
                    <a:pt x="25267" y="2899"/>
                    <a:pt x="25277" y="2957"/>
                    <a:pt x="25316" y="2977"/>
                  </a:cubicBezTo>
                  <a:cubicBezTo>
                    <a:pt x="25306" y="2996"/>
                    <a:pt x="25306" y="3016"/>
                    <a:pt x="25306" y="3025"/>
                  </a:cubicBezTo>
                  <a:cubicBezTo>
                    <a:pt x="25521" y="3738"/>
                    <a:pt x="25902" y="4391"/>
                    <a:pt x="26428" y="4928"/>
                  </a:cubicBezTo>
                  <a:cubicBezTo>
                    <a:pt x="25053" y="4928"/>
                    <a:pt x="23677" y="4977"/>
                    <a:pt x="22302" y="5025"/>
                  </a:cubicBezTo>
                  <a:cubicBezTo>
                    <a:pt x="22760" y="4713"/>
                    <a:pt x="23219" y="4391"/>
                    <a:pt x="23658" y="4050"/>
                  </a:cubicBezTo>
                  <a:cubicBezTo>
                    <a:pt x="23677" y="4040"/>
                    <a:pt x="23687" y="4030"/>
                    <a:pt x="23687" y="4011"/>
                  </a:cubicBezTo>
                  <a:cubicBezTo>
                    <a:pt x="23755" y="3942"/>
                    <a:pt x="23707" y="3825"/>
                    <a:pt x="23609" y="3825"/>
                  </a:cubicBezTo>
                  <a:cubicBezTo>
                    <a:pt x="20263" y="3923"/>
                    <a:pt x="16917" y="4001"/>
                    <a:pt x="13571" y="4001"/>
                  </a:cubicBezTo>
                  <a:cubicBezTo>
                    <a:pt x="10263" y="4001"/>
                    <a:pt x="6956" y="3884"/>
                    <a:pt x="3639" y="3855"/>
                  </a:cubicBezTo>
                  <a:cubicBezTo>
                    <a:pt x="3571" y="2674"/>
                    <a:pt x="3474" y="1533"/>
                    <a:pt x="3522" y="352"/>
                  </a:cubicBezTo>
                  <a:lnTo>
                    <a:pt x="3522" y="352"/>
                  </a:lnTo>
                  <a:cubicBezTo>
                    <a:pt x="5966" y="458"/>
                    <a:pt x="8417" y="502"/>
                    <a:pt x="10869" y="502"/>
                  </a:cubicBezTo>
                  <a:cubicBezTo>
                    <a:pt x="14985" y="502"/>
                    <a:pt x="19107" y="377"/>
                    <a:pt x="23209" y="206"/>
                  </a:cubicBezTo>
                  <a:cubicBezTo>
                    <a:pt x="23333" y="206"/>
                    <a:pt x="23336" y="1"/>
                    <a:pt x="232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5" name="Google Shape;1915;p72"/>
            <p:cNvSpPr/>
            <p:nvPr/>
          </p:nvSpPr>
          <p:spPr>
            <a:xfrm>
              <a:off x="5987418" y="820950"/>
              <a:ext cx="53650" cy="371050"/>
            </a:xfrm>
            <a:custGeom>
              <a:avLst/>
              <a:gdLst/>
              <a:ahLst/>
              <a:cxnLst/>
              <a:rect l="l" t="t" r="r" b="b"/>
              <a:pathLst>
                <a:path w="2146" h="14842" extrusionOk="0">
                  <a:moveTo>
                    <a:pt x="291" y="0"/>
                  </a:moveTo>
                  <a:cubicBezTo>
                    <a:pt x="-531" y="4918"/>
                    <a:pt x="569" y="10112"/>
                    <a:pt x="2146" y="14842"/>
                  </a:cubicBezTo>
                </a:path>
              </a:pathLst>
            </a:custGeom>
            <a:noFill/>
            <a:ln w="19050" cap="rnd" cmpd="sng">
              <a:solidFill>
                <a:schemeClr val="dk1"/>
              </a:solidFill>
              <a:prstDash val="solid"/>
              <a:round/>
              <a:headEnd type="none" w="med" len="med"/>
              <a:tailEnd type="none" w="med" len="med"/>
            </a:ln>
          </p:spPr>
        </p:sp>
        <p:sp>
          <p:nvSpPr>
            <p:cNvPr id="1916" name="Google Shape;1916;p72"/>
            <p:cNvSpPr/>
            <p:nvPr/>
          </p:nvSpPr>
          <p:spPr>
            <a:xfrm flipH="1">
              <a:off x="3111768" y="820950"/>
              <a:ext cx="53650" cy="371050"/>
            </a:xfrm>
            <a:custGeom>
              <a:avLst/>
              <a:gdLst/>
              <a:ahLst/>
              <a:cxnLst/>
              <a:rect l="l" t="t" r="r" b="b"/>
              <a:pathLst>
                <a:path w="2146" h="14842" extrusionOk="0">
                  <a:moveTo>
                    <a:pt x="291" y="0"/>
                  </a:moveTo>
                  <a:cubicBezTo>
                    <a:pt x="-531" y="4918"/>
                    <a:pt x="569" y="10112"/>
                    <a:pt x="2146" y="14842"/>
                  </a:cubicBezTo>
                </a:path>
              </a:pathLst>
            </a:custGeom>
            <a:noFill/>
            <a:ln w="19050" cap="rnd" cmpd="sng">
              <a:solidFill>
                <a:schemeClr val="dk1"/>
              </a:solidFill>
              <a:prstDash val="solid"/>
              <a:round/>
              <a:headEnd type="none" w="med" len="med"/>
              <a:tailEnd type="none" w="med" len="med"/>
            </a:ln>
          </p:spPr>
        </p:sp>
      </p:grpSp>
      <p:grpSp>
        <p:nvGrpSpPr>
          <p:cNvPr id="1918" name="Google Shape;1918;p72"/>
          <p:cNvGrpSpPr/>
          <p:nvPr/>
        </p:nvGrpSpPr>
        <p:grpSpPr>
          <a:xfrm>
            <a:off x="613626" y="3287884"/>
            <a:ext cx="7726459" cy="369843"/>
            <a:chOff x="713184" y="4691184"/>
            <a:chExt cx="7726459" cy="369843"/>
          </a:xfrm>
        </p:grpSpPr>
        <p:sp>
          <p:nvSpPr>
            <p:cNvPr id="1919" name="Google Shape;1919;p72"/>
            <p:cNvSpPr/>
            <p:nvPr/>
          </p:nvSpPr>
          <p:spPr>
            <a:xfrm>
              <a:off x="713184" y="4691184"/>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sp>
        <p:sp>
          <p:nvSpPr>
            <p:cNvPr id="1920" name="Google Shape;1920;p72">
              <a:hlinkClick r:id="" action="ppaction://hlinkshowjump?jump=nextslide"/>
            </p:cNvPr>
            <p:cNvSpPr/>
            <p:nvPr/>
          </p:nvSpPr>
          <p:spPr>
            <a:xfrm>
              <a:off x="7976332"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1" name="Google Shape;1921;p72">
              <a:hlinkClick r:id="" action="ppaction://hlinkshowjump?jump=previousslide"/>
            </p:cNvPr>
            <p:cNvSpPr/>
            <p:nvPr/>
          </p:nvSpPr>
          <p:spPr>
            <a:xfrm flipH="1">
              <a:off x="833551"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2" name="Google Shape;1922;p72">
              <a:hlinkClick r:id="rId3" action="ppaction://hlinksldjump"/>
            </p:cNvPr>
            <p:cNvSpPr/>
            <p:nvPr/>
          </p:nvSpPr>
          <p:spPr>
            <a:xfrm>
              <a:off x="4405006" y="4772876"/>
              <a:ext cx="235934" cy="204890"/>
            </a:xfrm>
            <a:custGeom>
              <a:avLst/>
              <a:gdLst/>
              <a:ahLst/>
              <a:cxnLst/>
              <a:rect l="l" t="t" r="r" b="b"/>
              <a:pathLst>
                <a:path w="12654" h="10989" extrusionOk="0">
                  <a:moveTo>
                    <a:pt x="1965" y="10656"/>
                  </a:moveTo>
                  <a:lnTo>
                    <a:pt x="2298" y="5428"/>
                  </a:lnTo>
                  <a:lnTo>
                    <a:pt x="0" y="5395"/>
                  </a:lnTo>
                  <a:lnTo>
                    <a:pt x="6593" y="0"/>
                  </a:lnTo>
                  <a:lnTo>
                    <a:pt x="12654" y="5595"/>
                  </a:lnTo>
                  <a:lnTo>
                    <a:pt x="10622" y="5528"/>
                  </a:lnTo>
                  <a:lnTo>
                    <a:pt x="10789" y="10889"/>
                  </a:lnTo>
                  <a:lnTo>
                    <a:pt x="7859" y="10889"/>
                  </a:lnTo>
                  <a:lnTo>
                    <a:pt x="7859" y="8026"/>
                  </a:lnTo>
                  <a:lnTo>
                    <a:pt x="5927" y="7959"/>
                  </a:lnTo>
                  <a:lnTo>
                    <a:pt x="5894" y="10989"/>
                  </a:lnTo>
                  <a:close/>
                </a:path>
              </a:pathLst>
            </a:custGeom>
            <a:noFill/>
            <a:ln w="19050" cap="flat" cmpd="sng">
              <a:solidFill>
                <a:schemeClr val="dk1"/>
              </a:solidFill>
              <a:prstDash val="solid"/>
              <a:round/>
              <a:headEnd type="none" w="med" len="med"/>
              <a:tailEnd type="none" w="med" len="med"/>
            </a:ln>
          </p:spPr>
        </p:sp>
      </p:grpSp>
      <p:sp>
        <p:nvSpPr>
          <p:cNvPr id="1923" name="Google Shape;1923;p72"/>
          <p:cNvSpPr txBox="1">
            <a:spLocks noGrp="1"/>
          </p:cNvSpPr>
          <p:nvPr>
            <p:ph type="title"/>
          </p:nvPr>
        </p:nvSpPr>
        <p:spPr>
          <a:xfrm>
            <a:off x="2536018" y="1063415"/>
            <a:ext cx="4055910" cy="89907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dirty="0"/>
              <a:t>Y</a:t>
            </a:r>
            <a:r>
              <a:rPr lang="en" dirty="0"/>
              <a:t>ou can check your given assignment in two ways </a:t>
            </a:r>
            <a:endParaRPr dirty="0"/>
          </a:p>
        </p:txBody>
      </p:sp>
      <p:grpSp>
        <p:nvGrpSpPr>
          <p:cNvPr id="1924" name="Google Shape;1924;p72"/>
          <p:cNvGrpSpPr/>
          <p:nvPr/>
        </p:nvGrpSpPr>
        <p:grpSpPr>
          <a:xfrm>
            <a:off x="807883" y="2160914"/>
            <a:ext cx="569355" cy="531490"/>
            <a:chOff x="807875" y="1796681"/>
            <a:chExt cx="523834" cy="488996"/>
          </a:xfrm>
        </p:grpSpPr>
        <p:sp>
          <p:nvSpPr>
            <p:cNvPr id="1925" name="Google Shape;1925;p72"/>
            <p:cNvSpPr/>
            <p:nvPr/>
          </p:nvSpPr>
          <p:spPr>
            <a:xfrm>
              <a:off x="807875" y="1796681"/>
              <a:ext cx="523834" cy="488996"/>
            </a:xfrm>
            <a:custGeom>
              <a:avLst/>
              <a:gdLst/>
              <a:ahLst/>
              <a:cxnLst/>
              <a:rect l="l" t="t" r="r" b="b"/>
              <a:pathLst>
                <a:path w="14556" h="13587" extrusionOk="0">
                  <a:moveTo>
                    <a:pt x="7214" y="454"/>
                  </a:moveTo>
                  <a:cubicBezTo>
                    <a:pt x="9222" y="454"/>
                    <a:pt x="11307" y="1214"/>
                    <a:pt x="12624" y="2657"/>
                  </a:cubicBezTo>
                  <a:cubicBezTo>
                    <a:pt x="14497" y="4715"/>
                    <a:pt x="14009" y="8471"/>
                    <a:pt x="12585" y="10657"/>
                  </a:cubicBezTo>
                  <a:cubicBezTo>
                    <a:pt x="11863" y="11778"/>
                    <a:pt x="10741" y="12676"/>
                    <a:pt x="9444" y="13008"/>
                  </a:cubicBezTo>
                  <a:cubicBezTo>
                    <a:pt x="8993" y="13123"/>
                    <a:pt x="8476" y="13182"/>
                    <a:pt x="7941" y="13182"/>
                  </a:cubicBezTo>
                  <a:cubicBezTo>
                    <a:pt x="6797" y="13182"/>
                    <a:pt x="5572" y="12910"/>
                    <a:pt x="4741" y="12325"/>
                  </a:cubicBezTo>
                  <a:cubicBezTo>
                    <a:pt x="3473" y="11437"/>
                    <a:pt x="3844" y="9837"/>
                    <a:pt x="3298" y="8559"/>
                  </a:cubicBezTo>
                  <a:cubicBezTo>
                    <a:pt x="2888" y="7613"/>
                    <a:pt x="2137" y="6901"/>
                    <a:pt x="1161" y="6676"/>
                  </a:cubicBezTo>
                  <a:cubicBezTo>
                    <a:pt x="127" y="5808"/>
                    <a:pt x="1298" y="3691"/>
                    <a:pt x="1961" y="2881"/>
                  </a:cubicBezTo>
                  <a:cubicBezTo>
                    <a:pt x="2732" y="1935"/>
                    <a:pt x="3746" y="1223"/>
                    <a:pt x="4897" y="823"/>
                  </a:cubicBezTo>
                  <a:cubicBezTo>
                    <a:pt x="5622" y="575"/>
                    <a:pt x="6412" y="454"/>
                    <a:pt x="7214" y="454"/>
                  </a:cubicBezTo>
                  <a:close/>
                  <a:moveTo>
                    <a:pt x="7210" y="1"/>
                  </a:moveTo>
                  <a:cubicBezTo>
                    <a:pt x="5994" y="1"/>
                    <a:pt x="4784" y="274"/>
                    <a:pt x="3707" y="852"/>
                  </a:cubicBezTo>
                  <a:cubicBezTo>
                    <a:pt x="1864" y="1857"/>
                    <a:pt x="0" y="3993"/>
                    <a:pt x="371" y="6247"/>
                  </a:cubicBezTo>
                  <a:cubicBezTo>
                    <a:pt x="459" y="6803"/>
                    <a:pt x="751" y="7076"/>
                    <a:pt x="1278" y="7242"/>
                  </a:cubicBezTo>
                  <a:cubicBezTo>
                    <a:pt x="2107" y="7486"/>
                    <a:pt x="2751" y="8140"/>
                    <a:pt x="2985" y="8979"/>
                  </a:cubicBezTo>
                  <a:cubicBezTo>
                    <a:pt x="3229" y="9788"/>
                    <a:pt x="3171" y="10657"/>
                    <a:pt x="3473" y="11447"/>
                  </a:cubicBezTo>
                  <a:cubicBezTo>
                    <a:pt x="3941" y="12705"/>
                    <a:pt x="5278" y="13232"/>
                    <a:pt x="6497" y="13447"/>
                  </a:cubicBezTo>
                  <a:cubicBezTo>
                    <a:pt x="7006" y="13536"/>
                    <a:pt x="7519" y="13587"/>
                    <a:pt x="8026" y="13587"/>
                  </a:cubicBezTo>
                  <a:cubicBezTo>
                    <a:pt x="9290" y="13587"/>
                    <a:pt x="10518" y="13270"/>
                    <a:pt x="11541" y="12442"/>
                  </a:cubicBezTo>
                  <a:cubicBezTo>
                    <a:pt x="12799" y="11408"/>
                    <a:pt x="13677" y="9983"/>
                    <a:pt x="14029" y="8393"/>
                  </a:cubicBezTo>
                  <a:cubicBezTo>
                    <a:pt x="14555" y="5974"/>
                    <a:pt x="14263" y="3203"/>
                    <a:pt x="12146" y="1623"/>
                  </a:cubicBezTo>
                  <a:cubicBezTo>
                    <a:pt x="10744" y="573"/>
                    <a:pt x="8971" y="1"/>
                    <a:pt x="7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6" name="Google Shape;1926;p72"/>
            <p:cNvSpPr/>
            <p:nvPr/>
          </p:nvSpPr>
          <p:spPr>
            <a:xfrm>
              <a:off x="868587" y="1909723"/>
              <a:ext cx="132398" cy="121430"/>
            </a:xfrm>
            <a:custGeom>
              <a:avLst/>
              <a:gdLst/>
              <a:ahLst/>
              <a:cxnLst/>
              <a:rect l="l" t="t" r="r" b="b"/>
              <a:pathLst>
                <a:path w="3679" h="3374" extrusionOk="0">
                  <a:moveTo>
                    <a:pt x="1774" y="455"/>
                  </a:moveTo>
                  <a:cubicBezTo>
                    <a:pt x="2757" y="455"/>
                    <a:pt x="3589" y="1862"/>
                    <a:pt x="2615" y="2667"/>
                  </a:cubicBezTo>
                  <a:cubicBezTo>
                    <a:pt x="2391" y="2855"/>
                    <a:pt x="2163" y="2935"/>
                    <a:pt x="1947" y="2935"/>
                  </a:cubicBezTo>
                  <a:cubicBezTo>
                    <a:pt x="1051" y="2935"/>
                    <a:pt x="345" y="1571"/>
                    <a:pt x="879" y="872"/>
                  </a:cubicBezTo>
                  <a:cubicBezTo>
                    <a:pt x="908" y="862"/>
                    <a:pt x="937" y="843"/>
                    <a:pt x="957" y="823"/>
                  </a:cubicBezTo>
                  <a:cubicBezTo>
                    <a:pt x="1055" y="716"/>
                    <a:pt x="1172" y="628"/>
                    <a:pt x="1298" y="570"/>
                  </a:cubicBezTo>
                  <a:cubicBezTo>
                    <a:pt x="1386" y="531"/>
                    <a:pt x="1474" y="511"/>
                    <a:pt x="1562" y="492"/>
                  </a:cubicBezTo>
                  <a:cubicBezTo>
                    <a:pt x="1591" y="492"/>
                    <a:pt x="1620" y="482"/>
                    <a:pt x="1650" y="462"/>
                  </a:cubicBezTo>
                  <a:cubicBezTo>
                    <a:pt x="1691" y="457"/>
                    <a:pt x="1733" y="455"/>
                    <a:pt x="1774" y="455"/>
                  </a:cubicBezTo>
                  <a:close/>
                  <a:moveTo>
                    <a:pt x="1821" y="1"/>
                  </a:moveTo>
                  <a:cubicBezTo>
                    <a:pt x="1663" y="1"/>
                    <a:pt x="1503" y="24"/>
                    <a:pt x="1347" y="72"/>
                  </a:cubicBezTo>
                  <a:cubicBezTo>
                    <a:pt x="313" y="316"/>
                    <a:pt x="1" y="1399"/>
                    <a:pt x="420" y="2345"/>
                  </a:cubicBezTo>
                  <a:cubicBezTo>
                    <a:pt x="696" y="2956"/>
                    <a:pt x="1332" y="3373"/>
                    <a:pt x="1972" y="3373"/>
                  </a:cubicBezTo>
                  <a:cubicBezTo>
                    <a:pt x="2262" y="3373"/>
                    <a:pt x="2552" y="3288"/>
                    <a:pt x="2811" y="3096"/>
                  </a:cubicBezTo>
                  <a:cubicBezTo>
                    <a:pt x="3601" y="2530"/>
                    <a:pt x="3679" y="1350"/>
                    <a:pt x="3093" y="609"/>
                  </a:cubicBezTo>
                  <a:cubicBezTo>
                    <a:pt x="2777" y="219"/>
                    <a:pt x="2306" y="1"/>
                    <a:pt x="1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7" name="Google Shape;1927;p72"/>
            <p:cNvSpPr/>
            <p:nvPr/>
          </p:nvSpPr>
          <p:spPr>
            <a:xfrm>
              <a:off x="1003433" y="1839796"/>
              <a:ext cx="141143" cy="117003"/>
            </a:xfrm>
            <a:custGeom>
              <a:avLst/>
              <a:gdLst/>
              <a:ahLst/>
              <a:cxnLst/>
              <a:rect l="l" t="t" r="r" b="b"/>
              <a:pathLst>
                <a:path w="3922" h="3251" extrusionOk="0">
                  <a:moveTo>
                    <a:pt x="2000" y="504"/>
                  </a:moveTo>
                  <a:cubicBezTo>
                    <a:pt x="2688" y="504"/>
                    <a:pt x="3397" y="991"/>
                    <a:pt x="3288" y="1849"/>
                  </a:cubicBezTo>
                  <a:cubicBezTo>
                    <a:pt x="3206" y="2504"/>
                    <a:pt x="2738" y="2770"/>
                    <a:pt x="2229" y="2770"/>
                  </a:cubicBezTo>
                  <a:cubicBezTo>
                    <a:pt x="1578" y="2770"/>
                    <a:pt x="860" y="2335"/>
                    <a:pt x="800" y="1722"/>
                  </a:cubicBezTo>
                  <a:cubicBezTo>
                    <a:pt x="810" y="1693"/>
                    <a:pt x="820" y="1664"/>
                    <a:pt x="820" y="1635"/>
                  </a:cubicBezTo>
                  <a:cubicBezTo>
                    <a:pt x="810" y="1391"/>
                    <a:pt x="888" y="1166"/>
                    <a:pt x="1044" y="981"/>
                  </a:cubicBezTo>
                  <a:cubicBezTo>
                    <a:pt x="1054" y="952"/>
                    <a:pt x="1073" y="932"/>
                    <a:pt x="1073" y="903"/>
                  </a:cubicBezTo>
                  <a:cubicBezTo>
                    <a:pt x="1301" y="632"/>
                    <a:pt x="1648" y="504"/>
                    <a:pt x="2000" y="504"/>
                  </a:cubicBezTo>
                  <a:close/>
                  <a:moveTo>
                    <a:pt x="2013" y="1"/>
                  </a:moveTo>
                  <a:cubicBezTo>
                    <a:pt x="1431" y="1"/>
                    <a:pt x="890" y="305"/>
                    <a:pt x="595" y="825"/>
                  </a:cubicBezTo>
                  <a:cubicBezTo>
                    <a:pt x="0" y="1703"/>
                    <a:pt x="507" y="2708"/>
                    <a:pt x="1473" y="3117"/>
                  </a:cubicBezTo>
                  <a:cubicBezTo>
                    <a:pt x="1683" y="3207"/>
                    <a:pt x="1909" y="3250"/>
                    <a:pt x="2134" y="3250"/>
                  </a:cubicBezTo>
                  <a:cubicBezTo>
                    <a:pt x="2860" y="3250"/>
                    <a:pt x="3578" y="2802"/>
                    <a:pt x="3727" y="2035"/>
                  </a:cubicBezTo>
                  <a:cubicBezTo>
                    <a:pt x="3922" y="1078"/>
                    <a:pt x="3171" y="152"/>
                    <a:pt x="2234" y="15"/>
                  </a:cubicBezTo>
                  <a:cubicBezTo>
                    <a:pt x="2160" y="5"/>
                    <a:pt x="2086" y="1"/>
                    <a:pt x="2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8" name="Google Shape;1928;p72"/>
            <p:cNvSpPr/>
            <p:nvPr/>
          </p:nvSpPr>
          <p:spPr>
            <a:xfrm>
              <a:off x="1147709" y="1920771"/>
              <a:ext cx="132758" cy="121178"/>
            </a:xfrm>
            <a:custGeom>
              <a:avLst/>
              <a:gdLst/>
              <a:ahLst/>
              <a:cxnLst/>
              <a:rect l="l" t="t" r="r" b="b"/>
              <a:pathLst>
                <a:path w="3689" h="3367" extrusionOk="0">
                  <a:moveTo>
                    <a:pt x="1774" y="450"/>
                  </a:moveTo>
                  <a:cubicBezTo>
                    <a:pt x="2756" y="450"/>
                    <a:pt x="3589" y="1857"/>
                    <a:pt x="2625" y="2662"/>
                  </a:cubicBezTo>
                  <a:cubicBezTo>
                    <a:pt x="2401" y="2850"/>
                    <a:pt x="2173" y="2930"/>
                    <a:pt x="1956" y="2930"/>
                  </a:cubicBezTo>
                  <a:cubicBezTo>
                    <a:pt x="1060" y="2930"/>
                    <a:pt x="354" y="1567"/>
                    <a:pt x="888" y="867"/>
                  </a:cubicBezTo>
                  <a:cubicBezTo>
                    <a:pt x="908" y="858"/>
                    <a:pt x="937" y="838"/>
                    <a:pt x="957" y="819"/>
                  </a:cubicBezTo>
                  <a:cubicBezTo>
                    <a:pt x="1054" y="711"/>
                    <a:pt x="1171" y="633"/>
                    <a:pt x="1308" y="565"/>
                  </a:cubicBezTo>
                  <a:cubicBezTo>
                    <a:pt x="1386" y="536"/>
                    <a:pt x="1483" y="506"/>
                    <a:pt x="1571" y="487"/>
                  </a:cubicBezTo>
                  <a:cubicBezTo>
                    <a:pt x="1600" y="487"/>
                    <a:pt x="1620" y="477"/>
                    <a:pt x="1649" y="458"/>
                  </a:cubicBezTo>
                  <a:cubicBezTo>
                    <a:pt x="1691" y="453"/>
                    <a:pt x="1732" y="450"/>
                    <a:pt x="1774" y="450"/>
                  </a:cubicBezTo>
                  <a:close/>
                  <a:moveTo>
                    <a:pt x="1844" y="0"/>
                  </a:moveTo>
                  <a:cubicBezTo>
                    <a:pt x="1681" y="0"/>
                    <a:pt x="1517" y="25"/>
                    <a:pt x="1357" y="77"/>
                  </a:cubicBezTo>
                  <a:cubicBezTo>
                    <a:pt x="313" y="321"/>
                    <a:pt x="1" y="1394"/>
                    <a:pt x="430" y="2350"/>
                  </a:cubicBezTo>
                  <a:cubicBezTo>
                    <a:pt x="704" y="2959"/>
                    <a:pt x="1333" y="3367"/>
                    <a:pt x="1971" y="3367"/>
                  </a:cubicBezTo>
                  <a:cubicBezTo>
                    <a:pt x="2263" y="3367"/>
                    <a:pt x="2557" y="3281"/>
                    <a:pt x="2820" y="3092"/>
                  </a:cubicBezTo>
                  <a:cubicBezTo>
                    <a:pt x="3610" y="2526"/>
                    <a:pt x="3688" y="1336"/>
                    <a:pt x="3093" y="604"/>
                  </a:cubicBezTo>
                  <a:cubicBezTo>
                    <a:pt x="2787" y="218"/>
                    <a:pt x="2323" y="0"/>
                    <a:pt x="1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9" name="Google Shape;1929;p72"/>
            <p:cNvSpPr/>
            <p:nvPr/>
          </p:nvSpPr>
          <p:spPr>
            <a:xfrm>
              <a:off x="1125936" y="2078547"/>
              <a:ext cx="131354" cy="121970"/>
            </a:xfrm>
            <a:custGeom>
              <a:avLst/>
              <a:gdLst/>
              <a:ahLst/>
              <a:cxnLst/>
              <a:rect l="l" t="t" r="r" b="b"/>
              <a:pathLst>
                <a:path w="3650" h="3389" extrusionOk="0">
                  <a:moveTo>
                    <a:pt x="1948" y="450"/>
                  </a:moveTo>
                  <a:cubicBezTo>
                    <a:pt x="1975" y="450"/>
                    <a:pt x="2003" y="451"/>
                    <a:pt x="2030" y="454"/>
                  </a:cubicBezTo>
                  <a:cubicBezTo>
                    <a:pt x="2059" y="473"/>
                    <a:pt x="2088" y="483"/>
                    <a:pt x="2118" y="493"/>
                  </a:cubicBezTo>
                  <a:cubicBezTo>
                    <a:pt x="2254" y="522"/>
                    <a:pt x="2391" y="571"/>
                    <a:pt x="2518" y="649"/>
                  </a:cubicBezTo>
                  <a:cubicBezTo>
                    <a:pt x="2586" y="698"/>
                    <a:pt x="2654" y="766"/>
                    <a:pt x="2723" y="834"/>
                  </a:cubicBezTo>
                  <a:cubicBezTo>
                    <a:pt x="2742" y="854"/>
                    <a:pt x="2762" y="873"/>
                    <a:pt x="2781" y="883"/>
                  </a:cubicBezTo>
                  <a:cubicBezTo>
                    <a:pt x="3371" y="1603"/>
                    <a:pt x="2835" y="2940"/>
                    <a:pt x="1831" y="2940"/>
                  </a:cubicBezTo>
                  <a:cubicBezTo>
                    <a:pt x="1706" y="2940"/>
                    <a:pt x="1573" y="2919"/>
                    <a:pt x="1435" y="2873"/>
                  </a:cubicBezTo>
                  <a:cubicBezTo>
                    <a:pt x="37" y="2426"/>
                    <a:pt x="901" y="450"/>
                    <a:pt x="1948" y="450"/>
                  </a:cubicBezTo>
                  <a:close/>
                  <a:moveTo>
                    <a:pt x="1971" y="0"/>
                  </a:moveTo>
                  <a:cubicBezTo>
                    <a:pt x="1432" y="0"/>
                    <a:pt x="894" y="321"/>
                    <a:pt x="537" y="844"/>
                  </a:cubicBezTo>
                  <a:cubicBezTo>
                    <a:pt x="1" y="1654"/>
                    <a:pt x="215" y="2883"/>
                    <a:pt x="1171" y="3273"/>
                  </a:cubicBezTo>
                  <a:cubicBezTo>
                    <a:pt x="1362" y="3352"/>
                    <a:pt x="1560" y="3389"/>
                    <a:pt x="1757" y="3389"/>
                  </a:cubicBezTo>
                  <a:cubicBezTo>
                    <a:pt x="2484" y="3389"/>
                    <a:pt x="3189" y="2889"/>
                    <a:pt x="3435" y="2190"/>
                  </a:cubicBezTo>
                  <a:cubicBezTo>
                    <a:pt x="3649" y="1556"/>
                    <a:pt x="3464" y="864"/>
                    <a:pt x="2957" y="425"/>
                  </a:cubicBezTo>
                  <a:cubicBezTo>
                    <a:pt x="2660" y="132"/>
                    <a:pt x="2315" y="0"/>
                    <a:pt x="1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0" name="Google Shape;1930;p72"/>
            <p:cNvSpPr/>
            <p:nvPr/>
          </p:nvSpPr>
          <p:spPr>
            <a:xfrm>
              <a:off x="977810" y="2115976"/>
              <a:ext cx="134485" cy="116248"/>
            </a:xfrm>
            <a:custGeom>
              <a:avLst/>
              <a:gdLst/>
              <a:ahLst/>
              <a:cxnLst/>
              <a:rect l="l" t="t" r="r" b="b"/>
              <a:pathLst>
                <a:path w="3737" h="3230" extrusionOk="0">
                  <a:moveTo>
                    <a:pt x="1636" y="493"/>
                  </a:moveTo>
                  <a:cubicBezTo>
                    <a:pt x="2207" y="493"/>
                    <a:pt x="2801" y="782"/>
                    <a:pt x="2946" y="1287"/>
                  </a:cubicBezTo>
                  <a:cubicBezTo>
                    <a:pt x="2946" y="1316"/>
                    <a:pt x="2946" y="1346"/>
                    <a:pt x="2946" y="1375"/>
                  </a:cubicBezTo>
                  <a:cubicBezTo>
                    <a:pt x="2966" y="1521"/>
                    <a:pt x="2966" y="1667"/>
                    <a:pt x="2946" y="1804"/>
                  </a:cubicBezTo>
                  <a:cubicBezTo>
                    <a:pt x="2917" y="1892"/>
                    <a:pt x="2888" y="1980"/>
                    <a:pt x="2849" y="2058"/>
                  </a:cubicBezTo>
                  <a:cubicBezTo>
                    <a:pt x="2829" y="2087"/>
                    <a:pt x="2829" y="2116"/>
                    <a:pt x="2819" y="2145"/>
                  </a:cubicBezTo>
                  <a:cubicBezTo>
                    <a:pt x="2603" y="2532"/>
                    <a:pt x="2161" y="2731"/>
                    <a:pt x="1717" y="2731"/>
                  </a:cubicBezTo>
                  <a:cubicBezTo>
                    <a:pt x="1119" y="2731"/>
                    <a:pt x="519" y="2369"/>
                    <a:pt x="468" y="1619"/>
                  </a:cubicBezTo>
                  <a:cubicBezTo>
                    <a:pt x="422" y="836"/>
                    <a:pt x="1015" y="493"/>
                    <a:pt x="1636" y="493"/>
                  </a:cubicBezTo>
                  <a:close/>
                  <a:moveTo>
                    <a:pt x="1682" y="1"/>
                  </a:moveTo>
                  <a:cubicBezTo>
                    <a:pt x="836" y="1"/>
                    <a:pt x="18" y="615"/>
                    <a:pt x="10" y="1521"/>
                  </a:cubicBezTo>
                  <a:cubicBezTo>
                    <a:pt x="0" y="2478"/>
                    <a:pt x="874" y="3229"/>
                    <a:pt x="1801" y="3229"/>
                  </a:cubicBezTo>
                  <a:cubicBezTo>
                    <a:pt x="1818" y="3229"/>
                    <a:pt x="1836" y="3229"/>
                    <a:pt x="1853" y="3228"/>
                  </a:cubicBezTo>
                  <a:cubicBezTo>
                    <a:pt x="2517" y="3199"/>
                    <a:pt x="3092" y="2760"/>
                    <a:pt x="3317" y="2136"/>
                  </a:cubicBezTo>
                  <a:cubicBezTo>
                    <a:pt x="3736" y="1160"/>
                    <a:pt x="3053" y="263"/>
                    <a:pt x="2039" y="38"/>
                  </a:cubicBezTo>
                  <a:cubicBezTo>
                    <a:pt x="1921" y="13"/>
                    <a:pt x="1801" y="1"/>
                    <a:pt x="1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31" name="Google Shape;1931;p72"/>
          <p:cNvGrpSpPr/>
          <p:nvPr/>
        </p:nvGrpSpPr>
        <p:grpSpPr>
          <a:xfrm rot="1225805">
            <a:off x="7655342" y="1779852"/>
            <a:ext cx="786104" cy="503144"/>
            <a:chOff x="5598676" y="-545500"/>
            <a:chExt cx="662164" cy="423783"/>
          </a:xfrm>
        </p:grpSpPr>
        <p:sp>
          <p:nvSpPr>
            <p:cNvPr id="1932" name="Google Shape;1932;p72"/>
            <p:cNvSpPr/>
            <p:nvPr/>
          </p:nvSpPr>
          <p:spPr>
            <a:xfrm>
              <a:off x="5651363" y="-452273"/>
              <a:ext cx="248662" cy="51520"/>
            </a:xfrm>
            <a:custGeom>
              <a:avLst/>
              <a:gdLst/>
              <a:ahLst/>
              <a:cxnLst/>
              <a:rect l="l" t="t" r="r" b="b"/>
              <a:pathLst>
                <a:path w="4257" h="882" extrusionOk="0">
                  <a:moveTo>
                    <a:pt x="2662" y="1"/>
                  </a:moveTo>
                  <a:cubicBezTo>
                    <a:pt x="1803" y="1"/>
                    <a:pt x="948" y="198"/>
                    <a:pt x="161" y="582"/>
                  </a:cubicBezTo>
                  <a:cubicBezTo>
                    <a:pt x="0" y="658"/>
                    <a:pt x="104" y="881"/>
                    <a:pt x="262" y="881"/>
                  </a:cubicBezTo>
                  <a:cubicBezTo>
                    <a:pt x="286" y="881"/>
                    <a:pt x="311" y="876"/>
                    <a:pt x="337" y="864"/>
                  </a:cubicBezTo>
                  <a:cubicBezTo>
                    <a:pt x="1065" y="507"/>
                    <a:pt x="1862" y="322"/>
                    <a:pt x="2665" y="322"/>
                  </a:cubicBezTo>
                  <a:cubicBezTo>
                    <a:pt x="3110" y="322"/>
                    <a:pt x="3557" y="379"/>
                    <a:pt x="3995" y="494"/>
                  </a:cubicBezTo>
                  <a:cubicBezTo>
                    <a:pt x="4007" y="496"/>
                    <a:pt x="4019" y="497"/>
                    <a:pt x="4030" y="497"/>
                  </a:cubicBezTo>
                  <a:cubicBezTo>
                    <a:pt x="4199" y="497"/>
                    <a:pt x="4256" y="236"/>
                    <a:pt x="4073" y="182"/>
                  </a:cubicBezTo>
                  <a:cubicBezTo>
                    <a:pt x="3609" y="60"/>
                    <a:pt x="3135" y="1"/>
                    <a:pt x="2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3" name="Google Shape;1933;p72"/>
            <p:cNvSpPr/>
            <p:nvPr/>
          </p:nvSpPr>
          <p:spPr>
            <a:xfrm>
              <a:off x="5598676" y="-545500"/>
              <a:ext cx="662164" cy="423783"/>
            </a:xfrm>
            <a:custGeom>
              <a:avLst/>
              <a:gdLst/>
              <a:ahLst/>
              <a:cxnLst/>
              <a:rect l="l" t="t" r="r" b="b"/>
              <a:pathLst>
                <a:path w="11336" h="7255" extrusionOk="0">
                  <a:moveTo>
                    <a:pt x="8369" y="325"/>
                  </a:moveTo>
                  <a:cubicBezTo>
                    <a:pt x="9234" y="325"/>
                    <a:pt x="10100" y="572"/>
                    <a:pt x="10858" y="1065"/>
                  </a:cubicBezTo>
                  <a:cubicBezTo>
                    <a:pt x="11004" y="2929"/>
                    <a:pt x="11004" y="4802"/>
                    <a:pt x="10858" y="6675"/>
                  </a:cubicBezTo>
                  <a:cubicBezTo>
                    <a:pt x="10092" y="6215"/>
                    <a:pt x="9225" y="5983"/>
                    <a:pt x="8358" y="5983"/>
                  </a:cubicBezTo>
                  <a:cubicBezTo>
                    <a:pt x="7513" y="5983"/>
                    <a:pt x="6667" y="6203"/>
                    <a:pt x="5912" y="6646"/>
                  </a:cubicBezTo>
                  <a:cubicBezTo>
                    <a:pt x="6000" y="4782"/>
                    <a:pt x="5990" y="2919"/>
                    <a:pt x="5892" y="1056"/>
                  </a:cubicBezTo>
                  <a:cubicBezTo>
                    <a:pt x="6647" y="569"/>
                    <a:pt x="7507" y="325"/>
                    <a:pt x="8369" y="325"/>
                  </a:cubicBezTo>
                  <a:close/>
                  <a:moveTo>
                    <a:pt x="3498" y="415"/>
                  </a:moveTo>
                  <a:cubicBezTo>
                    <a:pt x="4212" y="415"/>
                    <a:pt x="4914" y="586"/>
                    <a:pt x="5561" y="1026"/>
                  </a:cubicBezTo>
                  <a:cubicBezTo>
                    <a:pt x="5658" y="2899"/>
                    <a:pt x="5668" y="4773"/>
                    <a:pt x="5590" y="6636"/>
                  </a:cubicBezTo>
                  <a:cubicBezTo>
                    <a:pt x="4932" y="6230"/>
                    <a:pt x="4227" y="6069"/>
                    <a:pt x="3510" y="6069"/>
                  </a:cubicBezTo>
                  <a:cubicBezTo>
                    <a:pt x="2452" y="6069"/>
                    <a:pt x="1369" y="6420"/>
                    <a:pt x="380" y="6850"/>
                  </a:cubicBezTo>
                  <a:cubicBezTo>
                    <a:pt x="449" y="4977"/>
                    <a:pt x="429" y="3104"/>
                    <a:pt x="332" y="1241"/>
                  </a:cubicBezTo>
                  <a:cubicBezTo>
                    <a:pt x="1322" y="802"/>
                    <a:pt x="2425" y="415"/>
                    <a:pt x="3498" y="415"/>
                  </a:cubicBezTo>
                  <a:close/>
                  <a:moveTo>
                    <a:pt x="8366" y="0"/>
                  </a:moveTo>
                  <a:cubicBezTo>
                    <a:pt x="7480" y="0"/>
                    <a:pt x="6592" y="242"/>
                    <a:pt x="5805" y="724"/>
                  </a:cubicBezTo>
                  <a:cubicBezTo>
                    <a:pt x="5780" y="705"/>
                    <a:pt x="5747" y="699"/>
                    <a:pt x="5714" y="699"/>
                  </a:cubicBezTo>
                  <a:cubicBezTo>
                    <a:pt x="5695" y="699"/>
                    <a:pt x="5676" y="701"/>
                    <a:pt x="5658" y="704"/>
                  </a:cubicBezTo>
                  <a:cubicBezTo>
                    <a:pt x="4982" y="259"/>
                    <a:pt x="4250" y="84"/>
                    <a:pt x="3505" y="84"/>
                  </a:cubicBezTo>
                  <a:cubicBezTo>
                    <a:pt x="2358" y="84"/>
                    <a:pt x="1180" y="499"/>
                    <a:pt x="127" y="978"/>
                  </a:cubicBezTo>
                  <a:cubicBezTo>
                    <a:pt x="107" y="987"/>
                    <a:pt x="98" y="997"/>
                    <a:pt x="78" y="1007"/>
                  </a:cubicBezTo>
                  <a:cubicBezTo>
                    <a:pt x="29" y="1036"/>
                    <a:pt x="0" y="1085"/>
                    <a:pt x="10" y="1143"/>
                  </a:cubicBezTo>
                  <a:cubicBezTo>
                    <a:pt x="117" y="3104"/>
                    <a:pt x="127" y="5055"/>
                    <a:pt x="49" y="7016"/>
                  </a:cubicBezTo>
                  <a:cubicBezTo>
                    <a:pt x="8" y="7139"/>
                    <a:pt x="104" y="7255"/>
                    <a:pt x="222" y="7255"/>
                  </a:cubicBezTo>
                  <a:cubicBezTo>
                    <a:pt x="245" y="7255"/>
                    <a:pt x="269" y="7250"/>
                    <a:pt x="293" y="7241"/>
                  </a:cubicBezTo>
                  <a:cubicBezTo>
                    <a:pt x="1285" y="6785"/>
                    <a:pt x="2396" y="6389"/>
                    <a:pt x="3482" y="6389"/>
                  </a:cubicBezTo>
                  <a:cubicBezTo>
                    <a:pt x="4211" y="6389"/>
                    <a:pt x="4928" y="6568"/>
                    <a:pt x="5590" y="7026"/>
                  </a:cubicBezTo>
                  <a:cubicBezTo>
                    <a:pt x="5609" y="7036"/>
                    <a:pt x="5639" y="7046"/>
                    <a:pt x="5668" y="7046"/>
                  </a:cubicBezTo>
                  <a:cubicBezTo>
                    <a:pt x="5696" y="7074"/>
                    <a:pt x="5731" y="7089"/>
                    <a:pt x="5767" y="7089"/>
                  </a:cubicBezTo>
                  <a:cubicBezTo>
                    <a:pt x="5793" y="7089"/>
                    <a:pt x="5819" y="7081"/>
                    <a:pt x="5844" y="7065"/>
                  </a:cubicBezTo>
                  <a:cubicBezTo>
                    <a:pt x="6605" y="6558"/>
                    <a:pt x="7480" y="6304"/>
                    <a:pt x="8357" y="6304"/>
                  </a:cubicBezTo>
                  <a:cubicBezTo>
                    <a:pt x="9234" y="6304"/>
                    <a:pt x="10112" y="6558"/>
                    <a:pt x="10877" y="7065"/>
                  </a:cubicBezTo>
                  <a:cubicBezTo>
                    <a:pt x="10901" y="7081"/>
                    <a:pt x="10929" y="7088"/>
                    <a:pt x="10957" y="7088"/>
                  </a:cubicBezTo>
                  <a:cubicBezTo>
                    <a:pt x="11000" y="7088"/>
                    <a:pt x="11043" y="7071"/>
                    <a:pt x="11073" y="7036"/>
                  </a:cubicBezTo>
                  <a:cubicBezTo>
                    <a:pt x="11131" y="7007"/>
                    <a:pt x="11170" y="6958"/>
                    <a:pt x="11170" y="6889"/>
                  </a:cubicBezTo>
                  <a:cubicBezTo>
                    <a:pt x="11336" y="4909"/>
                    <a:pt x="11336" y="2919"/>
                    <a:pt x="11170" y="948"/>
                  </a:cubicBezTo>
                  <a:cubicBezTo>
                    <a:pt x="11170" y="861"/>
                    <a:pt x="11102" y="802"/>
                    <a:pt x="11024" y="792"/>
                  </a:cubicBezTo>
                  <a:cubicBezTo>
                    <a:pt x="10216" y="264"/>
                    <a:pt x="9292" y="0"/>
                    <a:pt x="8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4" name="Google Shape;1934;p72"/>
            <p:cNvSpPr/>
            <p:nvPr/>
          </p:nvSpPr>
          <p:spPr>
            <a:xfrm>
              <a:off x="5651363" y="-369620"/>
              <a:ext cx="248662" cy="51461"/>
            </a:xfrm>
            <a:custGeom>
              <a:avLst/>
              <a:gdLst/>
              <a:ahLst/>
              <a:cxnLst/>
              <a:rect l="l" t="t" r="r" b="b"/>
              <a:pathLst>
                <a:path w="4257" h="881" extrusionOk="0">
                  <a:moveTo>
                    <a:pt x="2662" y="0"/>
                  </a:moveTo>
                  <a:cubicBezTo>
                    <a:pt x="1803" y="0"/>
                    <a:pt x="948" y="197"/>
                    <a:pt x="161" y="581"/>
                  </a:cubicBezTo>
                  <a:cubicBezTo>
                    <a:pt x="0" y="657"/>
                    <a:pt x="104" y="881"/>
                    <a:pt x="262" y="881"/>
                  </a:cubicBezTo>
                  <a:cubicBezTo>
                    <a:pt x="286" y="881"/>
                    <a:pt x="311" y="876"/>
                    <a:pt x="337" y="864"/>
                  </a:cubicBezTo>
                  <a:cubicBezTo>
                    <a:pt x="1065" y="506"/>
                    <a:pt x="1862" y="322"/>
                    <a:pt x="2665" y="322"/>
                  </a:cubicBezTo>
                  <a:cubicBezTo>
                    <a:pt x="3110" y="322"/>
                    <a:pt x="3557" y="379"/>
                    <a:pt x="3995" y="493"/>
                  </a:cubicBezTo>
                  <a:cubicBezTo>
                    <a:pt x="4007" y="496"/>
                    <a:pt x="4019" y="497"/>
                    <a:pt x="4030" y="497"/>
                  </a:cubicBezTo>
                  <a:cubicBezTo>
                    <a:pt x="4199" y="497"/>
                    <a:pt x="4256" y="236"/>
                    <a:pt x="4073" y="181"/>
                  </a:cubicBezTo>
                  <a:cubicBezTo>
                    <a:pt x="3609" y="60"/>
                    <a:pt x="3135" y="0"/>
                    <a:pt x="2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5" name="Google Shape;1935;p72"/>
            <p:cNvSpPr/>
            <p:nvPr/>
          </p:nvSpPr>
          <p:spPr>
            <a:xfrm>
              <a:off x="5651363" y="-280716"/>
              <a:ext cx="248487" cy="51461"/>
            </a:xfrm>
            <a:custGeom>
              <a:avLst/>
              <a:gdLst/>
              <a:ahLst/>
              <a:cxnLst/>
              <a:rect l="l" t="t" r="r" b="b"/>
              <a:pathLst>
                <a:path w="4254" h="881" extrusionOk="0">
                  <a:moveTo>
                    <a:pt x="2662" y="0"/>
                  </a:moveTo>
                  <a:cubicBezTo>
                    <a:pt x="1803" y="0"/>
                    <a:pt x="948" y="197"/>
                    <a:pt x="161" y="581"/>
                  </a:cubicBezTo>
                  <a:cubicBezTo>
                    <a:pt x="0" y="657"/>
                    <a:pt x="104" y="881"/>
                    <a:pt x="262" y="881"/>
                  </a:cubicBezTo>
                  <a:cubicBezTo>
                    <a:pt x="286" y="881"/>
                    <a:pt x="311" y="875"/>
                    <a:pt x="337" y="864"/>
                  </a:cubicBezTo>
                  <a:cubicBezTo>
                    <a:pt x="1065" y="506"/>
                    <a:pt x="1861" y="326"/>
                    <a:pt x="2663" y="326"/>
                  </a:cubicBezTo>
                  <a:cubicBezTo>
                    <a:pt x="3109" y="326"/>
                    <a:pt x="3557" y="382"/>
                    <a:pt x="3995" y="493"/>
                  </a:cubicBezTo>
                  <a:cubicBezTo>
                    <a:pt x="4010" y="497"/>
                    <a:pt x="4024" y="499"/>
                    <a:pt x="4038" y="499"/>
                  </a:cubicBezTo>
                  <a:cubicBezTo>
                    <a:pt x="4201" y="499"/>
                    <a:pt x="4254" y="244"/>
                    <a:pt x="4073" y="181"/>
                  </a:cubicBezTo>
                  <a:cubicBezTo>
                    <a:pt x="3609" y="60"/>
                    <a:pt x="3135" y="0"/>
                    <a:pt x="2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6" name="Google Shape;1936;p72"/>
            <p:cNvSpPr/>
            <p:nvPr/>
          </p:nvSpPr>
          <p:spPr>
            <a:xfrm>
              <a:off x="5976662" y="-452273"/>
              <a:ext cx="234993" cy="51520"/>
            </a:xfrm>
            <a:custGeom>
              <a:avLst/>
              <a:gdLst/>
              <a:ahLst/>
              <a:cxnLst/>
              <a:rect l="l" t="t" r="r" b="b"/>
              <a:pathLst>
                <a:path w="4023" h="882" extrusionOk="0">
                  <a:moveTo>
                    <a:pt x="2513" y="1"/>
                  </a:moveTo>
                  <a:cubicBezTo>
                    <a:pt x="1698" y="1"/>
                    <a:pt x="889" y="198"/>
                    <a:pt x="153" y="582"/>
                  </a:cubicBezTo>
                  <a:cubicBezTo>
                    <a:pt x="1" y="658"/>
                    <a:pt x="98" y="881"/>
                    <a:pt x="241" y="881"/>
                  </a:cubicBezTo>
                  <a:cubicBezTo>
                    <a:pt x="263" y="881"/>
                    <a:pt x="286" y="876"/>
                    <a:pt x="309" y="864"/>
                  </a:cubicBezTo>
                  <a:cubicBezTo>
                    <a:pt x="993" y="507"/>
                    <a:pt x="1750" y="322"/>
                    <a:pt x="2510" y="322"/>
                  </a:cubicBezTo>
                  <a:cubicBezTo>
                    <a:pt x="2931" y="322"/>
                    <a:pt x="3352" y="379"/>
                    <a:pt x="3763" y="494"/>
                  </a:cubicBezTo>
                  <a:cubicBezTo>
                    <a:pt x="3777" y="497"/>
                    <a:pt x="3790" y="499"/>
                    <a:pt x="3803" y="499"/>
                  </a:cubicBezTo>
                  <a:cubicBezTo>
                    <a:pt x="3968" y="499"/>
                    <a:pt x="4022" y="227"/>
                    <a:pt x="3850" y="182"/>
                  </a:cubicBezTo>
                  <a:cubicBezTo>
                    <a:pt x="3411" y="60"/>
                    <a:pt x="2961" y="1"/>
                    <a:pt x="2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7" name="Google Shape;1937;p72"/>
            <p:cNvSpPr/>
            <p:nvPr/>
          </p:nvSpPr>
          <p:spPr>
            <a:xfrm>
              <a:off x="5976662" y="-369620"/>
              <a:ext cx="234993" cy="51461"/>
            </a:xfrm>
            <a:custGeom>
              <a:avLst/>
              <a:gdLst/>
              <a:ahLst/>
              <a:cxnLst/>
              <a:rect l="l" t="t" r="r" b="b"/>
              <a:pathLst>
                <a:path w="4023" h="881" extrusionOk="0">
                  <a:moveTo>
                    <a:pt x="2513" y="0"/>
                  </a:moveTo>
                  <a:cubicBezTo>
                    <a:pt x="1698" y="0"/>
                    <a:pt x="889" y="197"/>
                    <a:pt x="153" y="581"/>
                  </a:cubicBezTo>
                  <a:cubicBezTo>
                    <a:pt x="1" y="657"/>
                    <a:pt x="98" y="881"/>
                    <a:pt x="241" y="881"/>
                  </a:cubicBezTo>
                  <a:cubicBezTo>
                    <a:pt x="263" y="881"/>
                    <a:pt x="286" y="876"/>
                    <a:pt x="309" y="864"/>
                  </a:cubicBezTo>
                  <a:cubicBezTo>
                    <a:pt x="993" y="506"/>
                    <a:pt x="1750" y="322"/>
                    <a:pt x="2510" y="322"/>
                  </a:cubicBezTo>
                  <a:cubicBezTo>
                    <a:pt x="2931" y="322"/>
                    <a:pt x="3352" y="379"/>
                    <a:pt x="3763" y="493"/>
                  </a:cubicBezTo>
                  <a:cubicBezTo>
                    <a:pt x="3777" y="497"/>
                    <a:pt x="3790" y="498"/>
                    <a:pt x="3803" y="498"/>
                  </a:cubicBezTo>
                  <a:cubicBezTo>
                    <a:pt x="3968" y="498"/>
                    <a:pt x="4022" y="226"/>
                    <a:pt x="3850" y="181"/>
                  </a:cubicBezTo>
                  <a:cubicBezTo>
                    <a:pt x="3411" y="60"/>
                    <a:pt x="2961" y="0"/>
                    <a:pt x="2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8" name="Google Shape;1938;p72"/>
            <p:cNvSpPr/>
            <p:nvPr/>
          </p:nvSpPr>
          <p:spPr>
            <a:xfrm>
              <a:off x="5976662" y="-280716"/>
              <a:ext cx="234993" cy="51461"/>
            </a:xfrm>
            <a:custGeom>
              <a:avLst/>
              <a:gdLst/>
              <a:ahLst/>
              <a:cxnLst/>
              <a:rect l="l" t="t" r="r" b="b"/>
              <a:pathLst>
                <a:path w="4023" h="881" extrusionOk="0">
                  <a:moveTo>
                    <a:pt x="2513" y="0"/>
                  </a:moveTo>
                  <a:cubicBezTo>
                    <a:pt x="1698" y="0"/>
                    <a:pt x="889" y="197"/>
                    <a:pt x="153" y="581"/>
                  </a:cubicBezTo>
                  <a:cubicBezTo>
                    <a:pt x="1" y="657"/>
                    <a:pt x="98" y="881"/>
                    <a:pt x="241" y="881"/>
                  </a:cubicBezTo>
                  <a:cubicBezTo>
                    <a:pt x="263" y="881"/>
                    <a:pt x="286" y="875"/>
                    <a:pt x="309" y="864"/>
                  </a:cubicBezTo>
                  <a:cubicBezTo>
                    <a:pt x="993" y="506"/>
                    <a:pt x="1749" y="326"/>
                    <a:pt x="2508" y="326"/>
                  </a:cubicBezTo>
                  <a:cubicBezTo>
                    <a:pt x="2930" y="326"/>
                    <a:pt x="3352" y="382"/>
                    <a:pt x="3763" y="493"/>
                  </a:cubicBezTo>
                  <a:cubicBezTo>
                    <a:pt x="3777" y="497"/>
                    <a:pt x="3790" y="498"/>
                    <a:pt x="3803" y="498"/>
                  </a:cubicBezTo>
                  <a:cubicBezTo>
                    <a:pt x="3968" y="498"/>
                    <a:pt x="4022" y="226"/>
                    <a:pt x="3850" y="181"/>
                  </a:cubicBezTo>
                  <a:cubicBezTo>
                    <a:pt x="3411" y="60"/>
                    <a:pt x="2961" y="0"/>
                    <a:pt x="2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grpSp>
        <p:nvGrpSpPr>
          <p:cNvPr id="1774" name="Google Shape;1774;p69"/>
          <p:cNvGrpSpPr/>
          <p:nvPr/>
        </p:nvGrpSpPr>
        <p:grpSpPr>
          <a:xfrm rot="10800000">
            <a:off x="7696618" y="319731"/>
            <a:ext cx="1032914" cy="874792"/>
            <a:chOff x="5130338" y="3221575"/>
            <a:chExt cx="343275" cy="290725"/>
          </a:xfrm>
        </p:grpSpPr>
        <p:sp>
          <p:nvSpPr>
            <p:cNvPr id="1775" name="Google Shape;1775;p69"/>
            <p:cNvSpPr/>
            <p:nvPr/>
          </p:nvSpPr>
          <p:spPr>
            <a:xfrm>
              <a:off x="5130338" y="3221575"/>
              <a:ext cx="343275" cy="290725"/>
            </a:xfrm>
            <a:custGeom>
              <a:avLst/>
              <a:gdLst/>
              <a:ahLst/>
              <a:cxnLst/>
              <a:rect l="l" t="t" r="r" b="b"/>
              <a:pathLst>
                <a:path w="13731" h="11629" extrusionOk="0">
                  <a:moveTo>
                    <a:pt x="6799" y="4944"/>
                  </a:moveTo>
                  <a:cubicBezTo>
                    <a:pt x="6833" y="4944"/>
                    <a:pt x="6868" y="4956"/>
                    <a:pt x="6904" y="4980"/>
                  </a:cubicBezTo>
                  <a:cubicBezTo>
                    <a:pt x="6966" y="5019"/>
                    <a:pt x="7015" y="5049"/>
                    <a:pt x="7020" y="5049"/>
                  </a:cubicBezTo>
                  <a:cubicBezTo>
                    <a:pt x="7020" y="5049"/>
                    <a:pt x="7021" y="5049"/>
                    <a:pt x="7021" y="5049"/>
                  </a:cubicBezTo>
                  <a:cubicBezTo>
                    <a:pt x="7021" y="5049"/>
                    <a:pt x="7021" y="5049"/>
                    <a:pt x="7021" y="5049"/>
                  </a:cubicBezTo>
                  <a:cubicBezTo>
                    <a:pt x="7022" y="5049"/>
                    <a:pt x="7085" y="5165"/>
                    <a:pt x="7158" y="5306"/>
                  </a:cubicBezTo>
                  <a:cubicBezTo>
                    <a:pt x="7233" y="5449"/>
                    <a:pt x="7416" y="5707"/>
                    <a:pt x="7567" y="5881"/>
                  </a:cubicBezTo>
                  <a:lnTo>
                    <a:pt x="7840" y="6199"/>
                  </a:lnTo>
                  <a:lnTo>
                    <a:pt x="7683" y="6263"/>
                  </a:lnTo>
                  <a:cubicBezTo>
                    <a:pt x="7581" y="6305"/>
                    <a:pt x="7506" y="6329"/>
                    <a:pt x="7440" y="6329"/>
                  </a:cubicBezTo>
                  <a:cubicBezTo>
                    <a:pt x="7321" y="6329"/>
                    <a:pt x="7230" y="6252"/>
                    <a:pt x="7054" y="6063"/>
                  </a:cubicBezTo>
                  <a:cubicBezTo>
                    <a:pt x="6919" y="5918"/>
                    <a:pt x="6732" y="5704"/>
                    <a:pt x="6637" y="5585"/>
                  </a:cubicBezTo>
                  <a:cubicBezTo>
                    <a:pt x="6464" y="5369"/>
                    <a:pt x="6464" y="5369"/>
                    <a:pt x="6544" y="5204"/>
                  </a:cubicBezTo>
                  <a:cubicBezTo>
                    <a:pt x="6629" y="5028"/>
                    <a:pt x="6711" y="4944"/>
                    <a:pt x="6799" y="4944"/>
                  </a:cubicBezTo>
                  <a:close/>
                  <a:moveTo>
                    <a:pt x="10174" y="295"/>
                  </a:moveTo>
                  <a:cubicBezTo>
                    <a:pt x="10473" y="295"/>
                    <a:pt x="11110" y="422"/>
                    <a:pt x="11426" y="556"/>
                  </a:cubicBezTo>
                  <a:cubicBezTo>
                    <a:pt x="12134" y="855"/>
                    <a:pt x="12480" y="1110"/>
                    <a:pt x="12817" y="1584"/>
                  </a:cubicBezTo>
                  <a:cubicBezTo>
                    <a:pt x="13086" y="1960"/>
                    <a:pt x="13343" y="2662"/>
                    <a:pt x="13401" y="3180"/>
                  </a:cubicBezTo>
                  <a:cubicBezTo>
                    <a:pt x="13429" y="3424"/>
                    <a:pt x="13432" y="3689"/>
                    <a:pt x="13408" y="3763"/>
                  </a:cubicBezTo>
                  <a:cubicBezTo>
                    <a:pt x="13383" y="3839"/>
                    <a:pt x="13344" y="3997"/>
                    <a:pt x="13319" y="4118"/>
                  </a:cubicBezTo>
                  <a:cubicBezTo>
                    <a:pt x="13221" y="4600"/>
                    <a:pt x="12497" y="5623"/>
                    <a:pt x="12018" y="5952"/>
                  </a:cubicBezTo>
                  <a:cubicBezTo>
                    <a:pt x="11576" y="6256"/>
                    <a:pt x="10508" y="6450"/>
                    <a:pt x="9610" y="6450"/>
                  </a:cubicBezTo>
                  <a:cubicBezTo>
                    <a:pt x="9196" y="6450"/>
                    <a:pt x="8819" y="6409"/>
                    <a:pt x="8555" y="6318"/>
                  </a:cubicBezTo>
                  <a:cubicBezTo>
                    <a:pt x="8353" y="6249"/>
                    <a:pt x="8284" y="6199"/>
                    <a:pt x="7991" y="5905"/>
                  </a:cubicBezTo>
                  <a:cubicBezTo>
                    <a:pt x="7793" y="5707"/>
                    <a:pt x="7590" y="5463"/>
                    <a:pt x="7494" y="5307"/>
                  </a:cubicBezTo>
                  <a:cubicBezTo>
                    <a:pt x="7405" y="5161"/>
                    <a:pt x="7225" y="4900"/>
                    <a:pt x="7095" y="4727"/>
                  </a:cubicBezTo>
                  <a:cubicBezTo>
                    <a:pt x="6657" y="4142"/>
                    <a:pt x="6588" y="3491"/>
                    <a:pt x="6875" y="2678"/>
                  </a:cubicBezTo>
                  <a:cubicBezTo>
                    <a:pt x="7088" y="2075"/>
                    <a:pt x="7201" y="1869"/>
                    <a:pt x="7533" y="1479"/>
                  </a:cubicBezTo>
                  <a:cubicBezTo>
                    <a:pt x="7836" y="1124"/>
                    <a:pt x="7953" y="1023"/>
                    <a:pt x="8283" y="828"/>
                  </a:cubicBezTo>
                  <a:cubicBezTo>
                    <a:pt x="8761" y="546"/>
                    <a:pt x="9187" y="402"/>
                    <a:pt x="9655" y="363"/>
                  </a:cubicBezTo>
                  <a:cubicBezTo>
                    <a:pt x="9789" y="352"/>
                    <a:pt x="9970" y="325"/>
                    <a:pt x="10064" y="304"/>
                  </a:cubicBezTo>
                  <a:cubicBezTo>
                    <a:pt x="10092" y="297"/>
                    <a:pt x="10129" y="295"/>
                    <a:pt x="10174" y="295"/>
                  </a:cubicBezTo>
                  <a:close/>
                  <a:moveTo>
                    <a:pt x="6271" y="5577"/>
                  </a:moveTo>
                  <a:lnTo>
                    <a:pt x="6342" y="5675"/>
                  </a:lnTo>
                  <a:cubicBezTo>
                    <a:pt x="6381" y="5729"/>
                    <a:pt x="6536" y="5914"/>
                    <a:pt x="6687" y="6088"/>
                  </a:cubicBezTo>
                  <a:lnTo>
                    <a:pt x="6962" y="6403"/>
                  </a:lnTo>
                  <a:lnTo>
                    <a:pt x="6774" y="6561"/>
                  </a:lnTo>
                  <a:cubicBezTo>
                    <a:pt x="6669" y="6647"/>
                    <a:pt x="6530" y="6758"/>
                    <a:pt x="6461" y="6809"/>
                  </a:cubicBezTo>
                  <a:cubicBezTo>
                    <a:pt x="6395" y="6858"/>
                    <a:pt x="6297" y="6929"/>
                    <a:pt x="6251" y="6965"/>
                  </a:cubicBezTo>
                  <a:cubicBezTo>
                    <a:pt x="6203" y="7000"/>
                    <a:pt x="5930" y="7206"/>
                    <a:pt x="5641" y="7423"/>
                  </a:cubicBezTo>
                  <a:cubicBezTo>
                    <a:pt x="4886" y="7991"/>
                    <a:pt x="4546" y="8262"/>
                    <a:pt x="4183" y="8584"/>
                  </a:cubicBezTo>
                  <a:cubicBezTo>
                    <a:pt x="4005" y="8743"/>
                    <a:pt x="3743" y="8960"/>
                    <a:pt x="3599" y="9069"/>
                  </a:cubicBezTo>
                  <a:cubicBezTo>
                    <a:pt x="2693" y="9754"/>
                    <a:pt x="2270" y="10082"/>
                    <a:pt x="2053" y="10270"/>
                  </a:cubicBezTo>
                  <a:cubicBezTo>
                    <a:pt x="1918" y="10385"/>
                    <a:pt x="1732" y="10544"/>
                    <a:pt x="1642" y="10619"/>
                  </a:cubicBezTo>
                  <a:cubicBezTo>
                    <a:pt x="1551" y="10694"/>
                    <a:pt x="1350" y="10865"/>
                    <a:pt x="1196" y="10996"/>
                  </a:cubicBezTo>
                  <a:cubicBezTo>
                    <a:pt x="1043" y="11128"/>
                    <a:pt x="844" y="11260"/>
                    <a:pt x="757" y="11289"/>
                  </a:cubicBezTo>
                  <a:cubicBezTo>
                    <a:pt x="704" y="11307"/>
                    <a:pt x="666" y="11317"/>
                    <a:pt x="635" y="11317"/>
                  </a:cubicBezTo>
                  <a:cubicBezTo>
                    <a:pt x="588" y="11317"/>
                    <a:pt x="558" y="11294"/>
                    <a:pt x="516" y="11244"/>
                  </a:cubicBezTo>
                  <a:cubicBezTo>
                    <a:pt x="355" y="11055"/>
                    <a:pt x="377" y="11019"/>
                    <a:pt x="1057" y="10345"/>
                  </a:cubicBezTo>
                  <a:cubicBezTo>
                    <a:pt x="1697" y="9711"/>
                    <a:pt x="2386" y="9085"/>
                    <a:pt x="2916" y="8654"/>
                  </a:cubicBezTo>
                  <a:cubicBezTo>
                    <a:pt x="3083" y="8519"/>
                    <a:pt x="3508" y="8139"/>
                    <a:pt x="3866" y="7805"/>
                  </a:cubicBezTo>
                  <a:cubicBezTo>
                    <a:pt x="4224" y="7472"/>
                    <a:pt x="4665" y="7067"/>
                    <a:pt x="4853" y="6902"/>
                  </a:cubicBezTo>
                  <a:cubicBezTo>
                    <a:pt x="5177" y="6616"/>
                    <a:pt x="5430" y="6380"/>
                    <a:pt x="6015" y="5822"/>
                  </a:cubicBezTo>
                  <a:lnTo>
                    <a:pt x="6271" y="5577"/>
                  </a:lnTo>
                  <a:close/>
                  <a:moveTo>
                    <a:pt x="10296" y="1"/>
                  </a:moveTo>
                  <a:cubicBezTo>
                    <a:pt x="10231" y="1"/>
                    <a:pt x="10169" y="4"/>
                    <a:pt x="10109" y="10"/>
                  </a:cubicBezTo>
                  <a:cubicBezTo>
                    <a:pt x="9984" y="23"/>
                    <a:pt x="9786" y="41"/>
                    <a:pt x="9675" y="50"/>
                  </a:cubicBezTo>
                  <a:cubicBezTo>
                    <a:pt x="8785" y="119"/>
                    <a:pt x="7857" y="603"/>
                    <a:pt x="7288" y="1294"/>
                  </a:cubicBezTo>
                  <a:cubicBezTo>
                    <a:pt x="7151" y="1461"/>
                    <a:pt x="6977" y="1701"/>
                    <a:pt x="6902" y="1827"/>
                  </a:cubicBezTo>
                  <a:cubicBezTo>
                    <a:pt x="6719" y="2134"/>
                    <a:pt x="6452" y="2907"/>
                    <a:pt x="6423" y="3214"/>
                  </a:cubicBezTo>
                  <a:cubicBezTo>
                    <a:pt x="6389" y="3563"/>
                    <a:pt x="6433" y="4051"/>
                    <a:pt x="6526" y="4354"/>
                  </a:cubicBezTo>
                  <a:cubicBezTo>
                    <a:pt x="6600" y="4598"/>
                    <a:pt x="6598" y="4620"/>
                    <a:pt x="6485" y="4769"/>
                  </a:cubicBezTo>
                  <a:cubicBezTo>
                    <a:pt x="6419" y="4857"/>
                    <a:pt x="6316" y="5032"/>
                    <a:pt x="6249" y="5165"/>
                  </a:cubicBezTo>
                  <a:cubicBezTo>
                    <a:pt x="6172" y="5321"/>
                    <a:pt x="6075" y="5450"/>
                    <a:pt x="5967" y="5542"/>
                  </a:cubicBezTo>
                  <a:cubicBezTo>
                    <a:pt x="5876" y="5620"/>
                    <a:pt x="5603" y="5866"/>
                    <a:pt x="5358" y="6093"/>
                  </a:cubicBezTo>
                  <a:cubicBezTo>
                    <a:pt x="5115" y="6318"/>
                    <a:pt x="4755" y="6644"/>
                    <a:pt x="4559" y="6818"/>
                  </a:cubicBezTo>
                  <a:cubicBezTo>
                    <a:pt x="4364" y="6990"/>
                    <a:pt x="3899" y="7407"/>
                    <a:pt x="3529" y="7741"/>
                  </a:cubicBezTo>
                  <a:cubicBezTo>
                    <a:pt x="3161" y="8075"/>
                    <a:pt x="2691" y="8487"/>
                    <a:pt x="2489" y="8655"/>
                  </a:cubicBezTo>
                  <a:cubicBezTo>
                    <a:pt x="2009" y="9055"/>
                    <a:pt x="1567" y="9446"/>
                    <a:pt x="900" y="10064"/>
                  </a:cubicBezTo>
                  <a:cubicBezTo>
                    <a:pt x="113" y="10792"/>
                    <a:pt x="1" y="11024"/>
                    <a:pt x="259" y="11395"/>
                  </a:cubicBezTo>
                  <a:cubicBezTo>
                    <a:pt x="378" y="11566"/>
                    <a:pt x="461" y="11628"/>
                    <a:pt x="601" y="11628"/>
                  </a:cubicBezTo>
                  <a:cubicBezTo>
                    <a:pt x="628" y="11628"/>
                    <a:pt x="658" y="11626"/>
                    <a:pt x="690" y="11621"/>
                  </a:cubicBezTo>
                  <a:cubicBezTo>
                    <a:pt x="883" y="11596"/>
                    <a:pt x="1254" y="11337"/>
                    <a:pt x="1915" y="10768"/>
                  </a:cubicBezTo>
                  <a:cubicBezTo>
                    <a:pt x="2193" y="10528"/>
                    <a:pt x="2662" y="10151"/>
                    <a:pt x="2894" y="9980"/>
                  </a:cubicBezTo>
                  <a:cubicBezTo>
                    <a:pt x="3352" y="9644"/>
                    <a:pt x="3808" y="9288"/>
                    <a:pt x="4043" y="9085"/>
                  </a:cubicBezTo>
                  <a:cubicBezTo>
                    <a:pt x="4476" y="8710"/>
                    <a:pt x="5455" y="7920"/>
                    <a:pt x="5761" y="7696"/>
                  </a:cubicBezTo>
                  <a:cubicBezTo>
                    <a:pt x="5829" y="7646"/>
                    <a:pt x="6042" y="7492"/>
                    <a:pt x="6233" y="7352"/>
                  </a:cubicBezTo>
                  <a:cubicBezTo>
                    <a:pt x="6423" y="7212"/>
                    <a:pt x="6579" y="7084"/>
                    <a:pt x="6580" y="7066"/>
                  </a:cubicBezTo>
                  <a:cubicBezTo>
                    <a:pt x="6580" y="7048"/>
                    <a:pt x="6614" y="7024"/>
                    <a:pt x="6658" y="7012"/>
                  </a:cubicBezTo>
                  <a:cubicBezTo>
                    <a:pt x="6702" y="6999"/>
                    <a:pt x="6833" y="6901"/>
                    <a:pt x="6950" y="6793"/>
                  </a:cubicBezTo>
                  <a:cubicBezTo>
                    <a:pt x="7102" y="6652"/>
                    <a:pt x="7154" y="6613"/>
                    <a:pt x="7235" y="6613"/>
                  </a:cubicBezTo>
                  <a:cubicBezTo>
                    <a:pt x="7259" y="6613"/>
                    <a:pt x="7286" y="6616"/>
                    <a:pt x="7319" y="6622"/>
                  </a:cubicBezTo>
                  <a:cubicBezTo>
                    <a:pt x="7332" y="6624"/>
                    <a:pt x="7348" y="6625"/>
                    <a:pt x="7365" y="6625"/>
                  </a:cubicBezTo>
                  <a:cubicBezTo>
                    <a:pt x="7539" y="6625"/>
                    <a:pt x="7892" y="6520"/>
                    <a:pt x="7980" y="6434"/>
                  </a:cubicBezTo>
                  <a:cubicBezTo>
                    <a:pt x="7989" y="6426"/>
                    <a:pt x="8002" y="6422"/>
                    <a:pt x="8020" y="6422"/>
                  </a:cubicBezTo>
                  <a:cubicBezTo>
                    <a:pt x="8066" y="6422"/>
                    <a:pt x="8142" y="6449"/>
                    <a:pt x="8241" y="6501"/>
                  </a:cubicBezTo>
                  <a:cubicBezTo>
                    <a:pt x="8533" y="6656"/>
                    <a:pt x="8944" y="6732"/>
                    <a:pt x="9534" y="6732"/>
                  </a:cubicBezTo>
                  <a:cubicBezTo>
                    <a:pt x="9911" y="6732"/>
                    <a:pt x="10362" y="6701"/>
                    <a:pt x="10902" y="6640"/>
                  </a:cubicBezTo>
                  <a:cubicBezTo>
                    <a:pt x="11213" y="6605"/>
                    <a:pt x="11921" y="6356"/>
                    <a:pt x="12146" y="6204"/>
                  </a:cubicBezTo>
                  <a:cubicBezTo>
                    <a:pt x="12351" y="6064"/>
                    <a:pt x="12826" y="5576"/>
                    <a:pt x="13030" y="5292"/>
                  </a:cubicBezTo>
                  <a:cubicBezTo>
                    <a:pt x="13552" y="4568"/>
                    <a:pt x="13730" y="4034"/>
                    <a:pt x="13698" y="3291"/>
                  </a:cubicBezTo>
                  <a:cubicBezTo>
                    <a:pt x="13653" y="2236"/>
                    <a:pt x="13053" y="1136"/>
                    <a:pt x="12259" y="650"/>
                  </a:cubicBezTo>
                  <a:cubicBezTo>
                    <a:pt x="11589" y="240"/>
                    <a:pt x="10859" y="1"/>
                    <a:pt x="10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69"/>
            <p:cNvSpPr/>
            <p:nvPr/>
          </p:nvSpPr>
          <p:spPr>
            <a:xfrm>
              <a:off x="5308463" y="3242500"/>
              <a:ext cx="142475" cy="129950"/>
            </a:xfrm>
            <a:custGeom>
              <a:avLst/>
              <a:gdLst/>
              <a:ahLst/>
              <a:cxnLst/>
              <a:rect l="l" t="t" r="r" b="b"/>
              <a:pathLst>
                <a:path w="5699" h="5198" extrusionOk="0">
                  <a:moveTo>
                    <a:pt x="3125" y="286"/>
                  </a:moveTo>
                  <a:cubicBezTo>
                    <a:pt x="3281" y="286"/>
                    <a:pt x="3452" y="309"/>
                    <a:pt x="3732" y="351"/>
                  </a:cubicBezTo>
                  <a:cubicBezTo>
                    <a:pt x="4156" y="415"/>
                    <a:pt x="4271" y="466"/>
                    <a:pt x="4565" y="712"/>
                  </a:cubicBezTo>
                  <a:cubicBezTo>
                    <a:pt x="4904" y="997"/>
                    <a:pt x="5048" y="1178"/>
                    <a:pt x="5150" y="1451"/>
                  </a:cubicBezTo>
                  <a:cubicBezTo>
                    <a:pt x="5216" y="1626"/>
                    <a:pt x="5229" y="1719"/>
                    <a:pt x="5189" y="1719"/>
                  </a:cubicBezTo>
                  <a:cubicBezTo>
                    <a:pt x="5175" y="1719"/>
                    <a:pt x="5155" y="1708"/>
                    <a:pt x="5129" y="1686"/>
                  </a:cubicBezTo>
                  <a:cubicBezTo>
                    <a:pt x="5062" y="1628"/>
                    <a:pt x="4228" y="1315"/>
                    <a:pt x="4143" y="1315"/>
                  </a:cubicBezTo>
                  <a:cubicBezTo>
                    <a:pt x="4141" y="1315"/>
                    <a:pt x="4140" y="1315"/>
                    <a:pt x="4139" y="1315"/>
                  </a:cubicBezTo>
                  <a:cubicBezTo>
                    <a:pt x="4137" y="1315"/>
                    <a:pt x="4135" y="1315"/>
                    <a:pt x="4133" y="1315"/>
                  </a:cubicBezTo>
                  <a:cubicBezTo>
                    <a:pt x="4108" y="1315"/>
                    <a:pt x="4049" y="1291"/>
                    <a:pt x="3996" y="1258"/>
                  </a:cubicBezTo>
                  <a:cubicBezTo>
                    <a:pt x="3939" y="1223"/>
                    <a:pt x="3728" y="1137"/>
                    <a:pt x="3529" y="1067"/>
                  </a:cubicBezTo>
                  <a:cubicBezTo>
                    <a:pt x="3330" y="998"/>
                    <a:pt x="3126" y="919"/>
                    <a:pt x="3077" y="893"/>
                  </a:cubicBezTo>
                  <a:cubicBezTo>
                    <a:pt x="3027" y="867"/>
                    <a:pt x="2877" y="804"/>
                    <a:pt x="2743" y="752"/>
                  </a:cubicBezTo>
                  <a:cubicBezTo>
                    <a:pt x="2410" y="624"/>
                    <a:pt x="2344" y="596"/>
                    <a:pt x="2237" y="536"/>
                  </a:cubicBezTo>
                  <a:lnTo>
                    <a:pt x="2140" y="482"/>
                  </a:lnTo>
                  <a:lnTo>
                    <a:pt x="2375" y="421"/>
                  </a:lnTo>
                  <a:cubicBezTo>
                    <a:pt x="2741" y="327"/>
                    <a:pt x="2919" y="286"/>
                    <a:pt x="3125" y="286"/>
                  </a:cubicBezTo>
                  <a:close/>
                  <a:moveTo>
                    <a:pt x="1758" y="609"/>
                  </a:moveTo>
                  <a:cubicBezTo>
                    <a:pt x="1800" y="609"/>
                    <a:pt x="1837" y="617"/>
                    <a:pt x="1871" y="633"/>
                  </a:cubicBezTo>
                  <a:cubicBezTo>
                    <a:pt x="1935" y="663"/>
                    <a:pt x="2075" y="731"/>
                    <a:pt x="2189" y="786"/>
                  </a:cubicBezTo>
                  <a:cubicBezTo>
                    <a:pt x="2658" y="1015"/>
                    <a:pt x="4163" y="1596"/>
                    <a:pt x="4281" y="1596"/>
                  </a:cubicBezTo>
                  <a:cubicBezTo>
                    <a:pt x="4282" y="1596"/>
                    <a:pt x="4283" y="1596"/>
                    <a:pt x="4284" y="1596"/>
                  </a:cubicBezTo>
                  <a:cubicBezTo>
                    <a:pt x="4286" y="1596"/>
                    <a:pt x="4288" y="1595"/>
                    <a:pt x="4290" y="1595"/>
                  </a:cubicBezTo>
                  <a:cubicBezTo>
                    <a:pt x="4310" y="1595"/>
                    <a:pt x="4336" y="1607"/>
                    <a:pt x="4351" y="1623"/>
                  </a:cubicBezTo>
                  <a:cubicBezTo>
                    <a:pt x="4389" y="1661"/>
                    <a:pt x="4833" y="1851"/>
                    <a:pt x="5102" y="1944"/>
                  </a:cubicBezTo>
                  <a:cubicBezTo>
                    <a:pt x="5215" y="1983"/>
                    <a:pt x="5316" y="2022"/>
                    <a:pt x="5329" y="2032"/>
                  </a:cubicBezTo>
                  <a:cubicBezTo>
                    <a:pt x="5342" y="2041"/>
                    <a:pt x="5360" y="2169"/>
                    <a:pt x="5369" y="2316"/>
                  </a:cubicBezTo>
                  <a:cubicBezTo>
                    <a:pt x="5387" y="2570"/>
                    <a:pt x="5320" y="3289"/>
                    <a:pt x="5274" y="3350"/>
                  </a:cubicBezTo>
                  <a:cubicBezTo>
                    <a:pt x="5271" y="3355"/>
                    <a:pt x="5260" y="3357"/>
                    <a:pt x="5244" y="3357"/>
                  </a:cubicBezTo>
                  <a:cubicBezTo>
                    <a:pt x="5061" y="3357"/>
                    <a:pt x="4114" y="3047"/>
                    <a:pt x="3399" y="2745"/>
                  </a:cubicBezTo>
                  <a:cubicBezTo>
                    <a:pt x="3185" y="2657"/>
                    <a:pt x="2865" y="2525"/>
                    <a:pt x="2684" y="2453"/>
                  </a:cubicBezTo>
                  <a:cubicBezTo>
                    <a:pt x="2504" y="2381"/>
                    <a:pt x="2276" y="2276"/>
                    <a:pt x="2181" y="2222"/>
                  </a:cubicBezTo>
                  <a:cubicBezTo>
                    <a:pt x="2085" y="2167"/>
                    <a:pt x="1961" y="2114"/>
                    <a:pt x="1904" y="2103"/>
                  </a:cubicBezTo>
                  <a:cubicBezTo>
                    <a:pt x="1845" y="2092"/>
                    <a:pt x="1779" y="2061"/>
                    <a:pt x="1749" y="2031"/>
                  </a:cubicBezTo>
                  <a:cubicBezTo>
                    <a:pt x="1701" y="1983"/>
                    <a:pt x="972" y="1661"/>
                    <a:pt x="772" y="1599"/>
                  </a:cubicBezTo>
                  <a:cubicBezTo>
                    <a:pt x="596" y="1546"/>
                    <a:pt x="601" y="1496"/>
                    <a:pt x="793" y="1264"/>
                  </a:cubicBezTo>
                  <a:cubicBezTo>
                    <a:pt x="897" y="1141"/>
                    <a:pt x="1014" y="1017"/>
                    <a:pt x="1054" y="990"/>
                  </a:cubicBezTo>
                  <a:cubicBezTo>
                    <a:pt x="1095" y="962"/>
                    <a:pt x="1200" y="887"/>
                    <a:pt x="1294" y="818"/>
                  </a:cubicBezTo>
                  <a:cubicBezTo>
                    <a:pt x="1484" y="679"/>
                    <a:pt x="1637" y="609"/>
                    <a:pt x="1758" y="609"/>
                  </a:cubicBezTo>
                  <a:close/>
                  <a:moveTo>
                    <a:pt x="508" y="1738"/>
                  </a:moveTo>
                  <a:cubicBezTo>
                    <a:pt x="533" y="1738"/>
                    <a:pt x="564" y="1752"/>
                    <a:pt x="586" y="1773"/>
                  </a:cubicBezTo>
                  <a:cubicBezTo>
                    <a:pt x="611" y="1799"/>
                    <a:pt x="750" y="1868"/>
                    <a:pt x="899" y="1929"/>
                  </a:cubicBezTo>
                  <a:cubicBezTo>
                    <a:pt x="1045" y="1989"/>
                    <a:pt x="1310" y="2107"/>
                    <a:pt x="1480" y="2187"/>
                  </a:cubicBezTo>
                  <a:cubicBezTo>
                    <a:pt x="3069" y="2935"/>
                    <a:pt x="4531" y="3511"/>
                    <a:pt x="4819" y="3511"/>
                  </a:cubicBezTo>
                  <a:cubicBezTo>
                    <a:pt x="4838" y="3511"/>
                    <a:pt x="4851" y="3509"/>
                    <a:pt x="4860" y="3504"/>
                  </a:cubicBezTo>
                  <a:cubicBezTo>
                    <a:pt x="4873" y="3496"/>
                    <a:pt x="4887" y="3492"/>
                    <a:pt x="4903" y="3492"/>
                  </a:cubicBezTo>
                  <a:cubicBezTo>
                    <a:pt x="4957" y="3492"/>
                    <a:pt x="5032" y="3539"/>
                    <a:pt x="5161" y="3648"/>
                  </a:cubicBezTo>
                  <a:cubicBezTo>
                    <a:pt x="5200" y="3680"/>
                    <a:pt x="5187" y="3733"/>
                    <a:pt x="5118" y="3827"/>
                  </a:cubicBezTo>
                  <a:cubicBezTo>
                    <a:pt x="5065" y="3900"/>
                    <a:pt x="4954" y="4027"/>
                    <a:pt x="4868" y="4112"/>
                  </a:cubicBezTo>
                  <a:cubicBezTo>
                    <a:pt x="4779" y="4200"/>
                    <a:pt x="4740" y="4236"/>
                    <a:pt x="4687" y="4236"/>
                  </a:cubicBezTo>
                  <a:cubicBezTo>
                    <a:pt x="4652" y="4236"/>
                    <a:pt x="4611" y="4220"/>
                    <a:pt x="4545" y="4193"/>
                  </a:cubicBezTo>
                  <a:cubicBezTo>
                    <a:pt x="4451" y="4153"/>
                    <a:pt x="4106" y="4052"/>
                    <a:pt x="3777" y="3966"/>
                  </a:cubicBezTo>
                  <a:lnTo>
                    <a:pt x="3181" y="3810"/>
                  </a:lnTo>
                  <a:lnTo>
                    <a:pt x="3296" y="3982"/>
                  </a:lnTo>
                  <a:cubicBezTo>
                    <a:pt x="3394" y="4129"/>
                    <a:pt x="3434" y="4159"/>
                    <a:pt x="3556" y="4180"/>
                  </a:cubicBezTo>
                  <a:cubicBezTo>
                    <a:pt x="3753" y="4215"/>
                    <a:pt x="4407" y="4402"/>
                    <a:pt x="4407" y="4425"/>
                  </a:cubicBezTo>
                  <a:cubicBezTo>
                    <a:pt x="4407" y="4465"/>
                    <a:pt x="3695" y="4774"/>
                    <a:pt x="3469" y="4832"/>
                  </a:cubicBezTo>
                  <a:cubicBezTo>
                    <a:pt x="3280" y="4880"/>
                    <a:pt x="3161" y="4903"/>
                    <a:pt x="3047" y="4903"/>
                  </a:cubicBezTo>
                  <a:cubicBezTo>
                    <a:pt x="2959" y="4903"/>
                    <a:pt x="2874" y="4889"/>
                    <a:pt x="2761" y="4863"/>
                  </a:cubicBezTo>
                  <a:cubicBezTo>
                    <a:pt x="2652" y="4837"/>
                    <a:pt x="2548" y="4818"/>
                    <a:pt x="2511" y="4818"/>
                  </a:cubicBezTo>
                  <a:cubicBezTo>
                    <a:pt x="2507" y="4818"/>
                    <a:pt x="2503" y="4818"/>
                    <a:pt x="2501" y="4819"/>
                  </a:cubicBezTo>
                  <a:cubicBezTo>
                    <a:pt x="2500" y="4819"/>
                    <a:pt x="2499" y="4819"/>
                    <a:pt x="2497" y="4819"/>
                  </a:cubicBezTo>
                  <a:cubicBezTo>
                    <a:pt x="2465" y="4819"/>
                    <a:pt x="2308" y="4780"/>
                    <a:pt x="2137" y="4729"/>
                  </a:cubicBezTo>
                  <a:cubicBezTo>
                    <a:pt x="1767" y="4617"/>
                    <a:pt x="1431" y="4399"/>
                    <a:pt x="1058" y="4027"/>
                  </a:cubicBezTo>
                  <a:cubicBezTo>
                    <a:pt x="771" y="3740"/>
                    <a:pt x="633" y="3510"/>
                    <a:pt x="494" y="3088"/>
                  </a:cubicBezTo>
                  <a:lnTo>
                    <a:pt x="393" y="2783"/>
                  </a:lnTo>
                  <a:lnTo>
                    <a:pt x="725" y="2982"/>
                  </a:lnTo>
                  <a:cubicBezTo>
                    <a:pt x="1058" y="3183"/>
                    <a:pt x="1518" y="3420"/>
                    <a:pt x="1790" y="3528"/>
                  </a:cubicBezTo>
                  <a:cubicBezTo>
                    <a:pt x="1870" y="3561"/>
                    <a:pt x="2171" y="3683"/>
                    <a:pt x="2456" y="3800"/>
                  </a:cubicBezTo>
                  <a:cubicBezTo>
                    <a:pt x="2763" y="3926"/>
                    <a:pt x="2909" y="3976"/>
                    <a:pt x="2989" y="3976"/>
                  </a:cubicBezTo>
                  <a:cubicBezTo>
                    <a:pt x="3018" y="3976"/>
                    <a:pt x="3038" y="3969"/>
                    <a:pt x="3055" y="3958"/>
                  </a:cubicBezTo>
                  <a:cubicBezTo>
                    <a:pt x="3190" y="3861"/>
                    <a:pt x="3143" y="3796"/>
                    <a:pt x="2849" y="3677"/>
                  </a:cubicBezTo>
                  <a:cubicBezTo>
                    <a:pt x="2707" y="3619"/>
                    <a:pt x="2577" y="3576"/>
                    <a:pt x="2544" y="3576"/>
                  </a:cubicBezTo>
                  <a:cubicBezTo>
                    <a:pt x="2542" y="3576"/>
                    <a:pt x="2540" y="3576"/>
                    <a:pt x="2539" y="3577"/>
                  </a:cubicBezTo>
                  <a:cubicBezTo>
                    <a:pt x="2535" y="3578"/>
                    <a:pt x="2531" y="3579"/>
                    <a:pt x="2527" y="3579"/>
                  </a:cubicBezTo>
                  <a:cubicBezTo>
                    <a:pt x="2507" y="3579"/>
                    <a:pt x="2481" y="3565"/>
                    <a:pt x="2459" y="3544"/>
                  </a:cubicBezTo>
                  <a:cubicBezTo>
                    <a:pt x="2435" y="3519"/>
                    <a:pt x="2370" y="3486"/>
                    <a:pt x="2311" y="3470"/>
                  </a:cubicBezTo>
                  <a:cubicBezTo>
                    <a:pt x="2251" y="3453"/>
                    <a:pt x="2176" y="3418"/>
                    <a:pt x="2137" y="3390"/>
                  </a:cubicBezTo>
                  <a:cubicBezTo>
                    <a:pt x="2099" y="3363"/>
                    <a:pt x="2040" y="3339"/>
                    <a:pt x="2008" y="3338"/>
                  </a:cubicBezTo>
                  <a:cubicBezTo>
                    <a:pt x="1976" y="3337"/>
                    <a:pt x="1931" y="3319"/>
                    <a:pt x="1910" y="3299"/>
                  </a:cubicBezTo>
                  <a:cubicBezTo>
                    <a:pt x="1889" y="3277"/>
                    <a:pt x="1770" y="3221"/>
                    <a:pt x="1641" y="3170"/>
                  </a:cubicBezTo>
                  <a:cubicBezTo>
                    <a:pt x="1513" y="3119"/>
                    <a:pt x="1235" y="2978"/>
                    <a:pt x="1021" y="2855"/>
                  </a:cubicBezTo>
                  <a:cubicBezTo>
                    <a:pt x="807" y="2733"/>
                    <a:pt x="560" y="2597"/>
                    <a:pt x="470" y="2553"/>
                  </a:cubicBezTo>
                  <a:cubicBezTo>
                    <a:pt x="314" y="2477"/>
                    <a:pt x="308" y="2468"/>
                    <a:pt x="306" y="2308"/>
                  </a:cubicBezTo>
                  <a:cubicBezTo>
                    <a:pt x="303" y="2122"/>
                    <a:pt x="423" y="1756"/>
                    <a:pt x="495" y="1739"/>
                  </a:cubicBezTo>
                  <a:cubicBezTo>
                    <a:pt x="499" y="1738"/>
                    <a:pt x="504" y="1738"/>
                    <a:pt x="508" y="1738"/>
                  </a:cubicBezTo>
                  <a:close/>
                  <a:moveTo>
                    <a:pt x="3170" y="0"/>
                  </a:moveTo>
                  <a:cubicBezTo>
                    <a:pt x="2983" y="0"/>
                    <a:pt x="2801" y="31"/>
                    <a:pt x="2471" y="104"/>
                  </a:cubicBezTo>
                  <a:cubicBezTo>
                    <a:pt x="1637" y="288"/>
                    <a:pt x="1417" y="375"/>
                    <a:pt x="1045" y="667"/>
                  </a:cubicBezTo>
                  <a:cubicBezTo>
                    <a:pt x="329" y="1227"/>
                    <a:pt x="0" y="1794"/>
                    <a:pt x="15" y="2441"/>
                  </a:cubicBezTo>
                  <a:cubicBezTo>
                    <a:pt x="22" y="2752"/>
                    <a:pt x="137" y="3303"/>
                    <a:pt x="242" y="3523"/>
                  </a:cubicBezTo>
                  <a:cubicBezTo>
                    <a:pt x="299" y="3646"/>
                    <a:pt x="455" y="3901"/>
                    <a:pt x="592" y="4096"/>
                  </a:cubicBezTo>
                  <a:cubicBezTo>
                    <a:pt x="845" y="4458"/>
                    <a:pt x="860" y="4472"/>
                    <a:pt x="1437" y="4872"/>
                  </a:cubicBezTo>
                  <a:cubicBezTo>
                    <a:pt x="1678" y="5040"/>
                    <a:pt x="2234" y="5176"/>
                    <a:pt x="2763" y="5196"/>
                  </a:cubicBezTo>
                  <a:cubicBezTo>
                    <a:pt x="2795" y="5197"/>
                    <a:pt x="2827" y="5198"/>
                    <a:pt x="2859" y="5198"/>
                  </a:cubicBezTo>
                  <a:cubicBezTo>
                    <a:pt x="3300" y="5198"/>
                    <a:pt x="3726" y="5087"/>
                    <a:pt x="4250" y="4838"/>
                  </a:cubicBezTo>
                  <a:cubicBezTo>
                    <a:pt x="4606" y="4670"/>
                    <a:pt x="4719" y="4594"/>
                    <a:pt x="5016" y="4321"/>
                  </a:cubicBezTo>
                  <a:cubicBezTo>
                    <a:pt x="5501" y="3877"/>
                    <a:pt x="5543" y="3789"/>
                    <a:pt x="5619" y="3068"/>
                  </a:cubicBezTo>
                  <a:cubicBezTo>
                    <a:pt x="5699" y="2330"/>
                    <a:pt x="5681" y="2116"/>
                    <a:pt x="5503" y="1553"/>
                  </a:cubicBezTo>
                  <a:cubicBezTo>
                    <a:pt x="5366" y="1127"/>
                    <a:pt x="5362" y="1119"/>
                    <a:pt x="5050" y="787"/>
                  </a:cubicBezTo>
                  <a:cubicBezTo>
                    <a:pt x="4873" y="598"/>
                    <a:pt x="4638" y="388"/>
                    <a:pt x="4514" y="307"/>
                  </a:cubicBezTo>
                  <a:cubicBezTo>
                    <a:pt x="4267" y="146"/>
                    <a:pt x="4083" y="96"/>
                    <a:pt x="3481" y="22"/>
                  </a:cubicBezTo>
                  <a:cubicBezTo>
                    <a:pt x="3362" y="8"/>
                    <a:pt x="3266" y="0"/>
                    <a:pt x="3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 name="Google Shape;1777;p69"/>
            <p:cNvSpPr/>
            <p:nvPr/>
          </p:nvSpPr>
          <p:spPr>
            <a:xfrm>
              <a:off x="5386088" y="3342225"/>
              <a:ext cx="3100" cy="2225"/>
            </a:xfrm>
            <a:custGeom>
              <a:avLst/>
              <a:gdLst/>
              <a:ahLst/>
              <a:cxnLst/>
              <a:rect l="l" t="t" r="r" b="b"/>
              <a:pathLst>
                <a:path w="124" h="89" extrusionOk="0">
                  <a:moveTo>
                    <a:pt x="82" y="1"/>
                  </a:moveTo>
                  <a:cubicBezTo>
                    <a:pt x="64" y="1"/>
                    <a:pt x="44" y="10"/>
                    <a:pt x="26" y="27"/>
                  </a:cubicBezTo>
                  <a:cubicBezTo>
                    <a:pt x="1" y="52"/>
                    <a:pt x="1" y="80"/>
                    <a:pt x="29" y="86"/>
                  </a:cubicBezTo>
                  <a:cubicBezTo>
                    <a:pt x="35" y="88"/>
                    <a:pt x="42" y="89"/>
                    <a:pt x="49" y="89"/>
                  </a:cubicBezTo>
                  <a:cubicBezTo>
                    <a:pt x="71" y="89"/>
                    <a:pt x="94" y="81"/>
                    <a:pt x="107" y="69"/>
                  </a:cubicBezTo>
                  <a:cubicBezTo>
                    <a:pt x="124" y="52"/>
                    <a:pt x="123" y="27"/>
                    <a:pt x="105" y="10"/>
                  </a:cubicBezTo>
                  <a:cubicBezTo>
                    <a:pt x="99" y="3"/>
                    <a:pt x="91"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78" name="Google Shape;1778;p69"/>
          <p:cNvGrpSpPr/>
          <p:nvPr/>
        </p:nvGrpSpPr>
        <p:grpSpPr>
          <a:xfrm>
            <a:off x="7611278" y="3503587"/>
            <a:ext cx="792698" cy="1086339"/>
            <a:chOff x="6722988" y="1767725"/>
            <a:chExt cx="207225" cy="298150"/>
          </a:xfrm>
        </p:grpSpPr>
        <p:sp>
          <p:nvSpPr>
            <p:cNvPr id="1779" name="Google Shape;1779;p69"/>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 name="Google Shape;1780;p69"/>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 name="Google Shape;1781;p69"/>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69"/>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69"/>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84" name="Google Shape;1784;p69"/>
          <p:cNvGrpSpPr/>
          <p:nvPr/>
        </p:nvGrpSpPr>
        <p:grpSpPr>
          <a:xfrm>
            <a:off x="843646" y="821286"/>
            <a:ext cx="1196554" cy="697172"/>
            <a:chOff x="5132688" y="4641800"/>
            <a:chExt cx="341200" cy="198800"/>
          </a:xfrm>
        </p:grpSpPr>
        <p:sp>
          <p:nvSpPr>
            <p:cNvPr id="1785" name="Google Shape;1785;p69"/>
            <p:cNvSpPr/>
            <p:nvPr/>
          </p:nvSpPr>
          <p:spPr>
            <a:xfrm>
              <a:off x="5132688" y="4641800"/>
              <a:ext cx="341200" cy="198800"/>
            </a:xfrm>
            <a:custGeom>
              <a:avLst/>
              <a:gdLst/>
              <a:ahLst/>
              <a:cxnLst/>
              <a:rect l="l" t="t" r="r" b="b"/>
              <a:pathLst>
                <a:path w="13648" h="7952" extrusionOk="0">
                  <a:moveTo>
                    <a:pt x="5178" y="615"/>
                  </a:moveTo>
                  <a:cubicBezTo>
                    <a:pt x="5313" y="615"/>
                    <a:pt x="5338" y="648"/>
                    <a:pt x="5397" y="744"/>
                  </a:cubicBezTo>
                  <a:cubicBezTo>
                    <a:pt x="5445" y="822"/>
                    <a:pt x="5519" y="929"/>
                    <a:pt x="5563" y="986"/>
                  </a:cubicBezTo>
                  <a:cubicBezTo>
                    <a:pt x="5764" y="1240"/>
                    <a:pt x="5834" y="1344"/>
                    <a:pt x="6093" y="1780"/>
                  </a:cubicBezTo>
                  <a:cubicBezTo>
                    <a:pt x="6245" y="2034"/>
                    <a:pt x="6446" y="2335"/>
                    <a:pt x="6539" y="2445"/>
                  </a:cubicBezTo>
                  <a:cubicBezTo>
                    <a:pt x="6632" y="2556"/>
                    <a:pt x="6728" y="2685"/>
                    <a:pt x="6754" y="2732"/>
                  </a:cubicBezTo>
                  <a:cubicBezTo>
                    <a:pt x="6835" y="2885"/>
                    <a:pt x="7315" y="3557"/>
                    <a:pt x="7381" y="3612"/>
                  </a:cubicBezTo>
                  <a:cubicBezTo>
                    <a:pt x="7436" y="3657"/>
                    <a:pt x="7438" y="3698"/>
                    <a:pt x="7396" y="3871"/>
                  </a:cubicBezTo>
                  <a:cubicBezTo>
                    <a:pt x="7326" y="4146"/>
                    <a:pt x="6907" y="5322"/>
                    <a:pt x="6713" y="5781"/>
                  </a:cubicBezTo>
                  <a:cubicBezTo>
                    <a:pt x="6629" y="5983"/>
                    <a:pt x="6483" y="6340"/>
                    <a:pt x="6388" y="6579"/>
                  </a:cubicBezTo>
                  <a:cubicBezTo>
                    <a:pt x="6294" y="6818"/>
                    <a:pt x="6193" y="7037"/>
                    <a:pt x="6161" y="7070"/>
                  </a:cubicBezTo>
                  <a:cubicBezTo>
                    <a:pt x="6122" y="7109"/>
                    <a:pt x="5967" y="7136"/>
                    <a:pt x="5700" y="7148"/>
                  </a:cubicBezTo>
                  <a:cubicBezTo>
                    <a:pt x="5222" y="7168"/>
                    <a:pt x="4805" y="7220"/>
                    <a:pt x="3876" y="7376"/>
                  </a:cubicBezTo>
                  <a:cubicBezTo>
                    <a:pt x="3755" y="7397"/>
                    <a:pt x="3446" y="7444"/>
                    <a:pt x="3183" y="7483"/>
                  </a:cubicBezTo>
                  <a:cubicBezTo>
                    <a:pt x="2921" y="7522"/>
                    <a:pt x="2598" y="7572"/>
                    <a:pt x="2460" y="7595"/>
                  </a:cubicBezTo>
                  <a:cubicBezTo>
                    <a:pt x="2364" y="7612"/>
                    <a:pt x="2271" y="7622"/>
                    <a:pt x="2217" y="7622"/>
                  </a:cubicBezTo>
                  <a:cubicBezTo>
                    <a:pt x="2196" y="7622"/>
                    <a:pt x="2181" y="7620"/>
                    <a:pt x="2175" y="7617"/>
                  </a:cubicBezTo>
                  <a:cubicBezTo>
                    <a:pt x="2052" y="7541"/>
                    <a:pt x="1303" y="6316"/>
                    <a:pt x="973" y="5650"/>
                  </a:cubicBezTo>
                  <a:cubicBezTo>
                    <a:pt x="827" y="5354"/>
                    <a:pt x="652" y="5086"/>
                    <a:pt x="467" y="4873"/>
                  </a:cubicBezTo>
                  <a:cubicBezTo>
                    <a:pt x="192" y="4557"/>
                    <a:pt x="146" y="4473"/>
                    <a:pt x="223" y="4426"/>
                  </a:cubicBezTo>
                  <a:cubicBezTo>
                    <a:pt x="246" y="4412"/>
                    <a:pt x="277" y="4343"/>
                    <a:pt x="293" y="4270"/>
                  </a:cubicBezTo>
                  <a:cubicBezTo>
                    <a:pt x="309" y="4198"/>
                    <a:pt x="419" y="3900"/>
                    <a:pt x="535" y="3612"/>
                  </a:cubicBezTo>
                  <a:cubicBezTo>
                    <a:pt x="653" y="3324"/>
                    <a:pt x="818" y="2880"/>
                    <a:pt x="901" y="2632"/>
                  </a:cubicBezTo>
                  <a:cubicBezTo>
                    <a:pt x="985" y="2381"/>
                    <a:pt x="1080" y="2130"/>
                    <a:pt x="1113" y="2071"/>
                  </a:cubicBezTo>
                  <a:cubicBezTo>
                    <a:pt x="1145" y="2014"/>
                    <a:pt x="1173" y="1949"/>
                    <a:pt x="1174" y="1931"/>
                  </a:cubicBezTo>
                  <a:cubicBezTo>
                    <a:pt x="1176" y="1913"/>
                    <a:pt x="1203" y="1855"/>
                    <a:pt x="1236" y="1802"/>
                  </a:cubicBezTo>
                  <a:cubicBezTo>
                    <a:pt x="1269" y="1750"/>
                    <a:pt x="1368" y="1574"/>
                    <a:pt x="1456" y="1414"/>
                  </a:cubicBezTo>
                  <a:cubicBezTo>
                    <a:pt x="1544" y="1254"/>
                    <a:pt x="1629" y="1121"/>
                    <a:pt x="1645" y="1121"/>
                  </a:cubicBezTo>
                  <a:cubicBezTo>
                    <a:pt x="1718" y="1119"/>
                    <a:pt x="2840" y="943"/>
                    <a:pt x="3292" y="863"/>
                  </a:cubicBezTo>
                  <a:cubicBezTo>
                    <a:pt x="3786" y="775"/>
                    <a:pt x="4538" y="667"/>
                    <a:pt x="4866" y="636"/>
                  </a:cubicBezTo>
                  <a:cubicBezTo>
                    <a:pt x="5011" y="623"/>
                    <a:pt x="5109" y="615"/>
                    <a:pt x="5178" y="615"/>
                  </a:cubicBezTo>
                  <a:close/>
                  <a:moveTo>
                    <a:pt x="13512" y="1"/>
                  </a:moveTo>
                  <a:cubicBezTo>
                    <a:pt x="13493" y="1"/>
                    <a:pt x="13319" y="145"/>
                    <a:pt x="13122" y="325"/>
                  </a:cubicBezTo>
                  <a:cubicBezTo>
                    <a:pt x="12403" y="975"/>
                    <a:pt x="10790" y="2637"/>
                    <a:pt x="10531" y="2992"/>
                  </a:cubicBezTo>
                  <a:cubicBezTo>
                    <a:pt x="10485" y="3055"/>
                    <a:pt x="10360" y="3081"/>
                    <a:pt x="9871" y="3130"/>
                  </a:cubicBezTo>
                  <a:cubicBezTo>
                    <a:pt x="9181" y="3199"/>
                    <a:pt x="8930" y="3239"/>
                    <a:pt x="8449" y="3358"/>
                  </a:cubicBezTo>
                  <a:cubicBezTo>
                    <a:pt x="8260" y="3405"/>
                    <a:pt x="7996" y="3455"/>
                    <a:pt x="7866" y="3469"/>
                  </a:cubicBezTo>
                  <a:lnTo>
                    <a:pt x="7627" y="3493"/>
                  </a:lnTo>
                  <a:lnTo>
                    <a:pt x="7421" y="3204"/>
                  </a:lnTo>
                  <a:cubicBezTo>
                    <a:pt x="7310" y="3045"/>
                    <a:pt x="7109" y="2766"/>
                    <a:pt x="6982" y="2589"/>
                  </a:cubicBezTo>
                  <a:cubicBezTo>
                    <a:pt x="6624" y="2091"/>
                    <a:pt x="6473" y="1866"/>
                    <a:pt x="6198" y="1422"/>
                  </a:cubicBezTo>
                  <a:cubicBezTo>
                    <a:pt x="6060" y="1201"/>
                    <a:pt x="5864" y="912"/>
                    <a:pt x="5763" y="789"/>
                  </a:cubicBezTo>
                  <a:cubicBezTo>
                    <a:pt x="5664" y="666"/>
                    <a:pt x="5581" y="545"/>
                    <a:pt x="5581" y="522"/>
                  </a:cubicBezTo>
                  <a:cubicBezTo>
                    <a:pt x="5581" y="500"/>
                    <a:pt x="5527" y="440"/>
                    <a:pt x="5462" y="389"/>
                  </a:cubicBezTo>
                  <a:cubicBezTo>
                    <a:pt x="5388" y="332"/>
                    <a:pt x="5344" y="311"/>
                    <a:pt x="5229" y="311"/>
                  </a:cubicBezTo>
                  <a:cubicBezTo>
                    <a:pt x="5177" y="311"/>
                    <a:pt x="5109" y="315"/>
                    <a:pt x="5018" y="322"/>
                  </a:cubicBezTo>
                  <a:cubicBezTo>
                    <a:pt x="4604" y="356"/>
                    <a:pt x="4274" y="404"/>
                    <a:pt x="3050" y="609"/>
                  </a:cubicBezTo>
                  <a:cubicBezTo>
                    <a:pt x="2499" y="702"/>
                    <a:pt x="1994" y="777"/>
                    <a:pt x="1924" y="777"/>
                  </a:cubicBezTo>
                  <a:cubicBezTo>
                    <a:pt x="1854" y="777"/>
                    <a:pt x="1706" y="808"/>
                    <a:pt x="1599" y="845"/>
                  </a:cubicBezTo>
                  <a:lnTo>
                    <a:pt x="1401" y="913"/>
                  </a:lnTo>
                  <a:lnTo>
                    <a:pt x="1076" y="1568"/>
                  </a:lnTo>
                  <a:cubicBezTo>
                    <a:pt x="895" y="1929"/>
                    <a:pt x="721" y="2330"/>
                    <a:pt x="687" y="2460"/>
                  </a:cubicBezTo>
                  <a:cubicBezTo>
                    <a:pt x="654" y="2589"/>
                    <a:pt x="494" y="3019"/>
                    <a:pt x="335" y="3409"/>
                  </a:cubicBezTo>
                  <a:cubicBezTo>
                    <a:pt x="100" y="3989"/>
                    <a:pt x="42" y="4180"/>
                    <a:pt x="23" y="4430"/>
                  </a:cubicBezTo>
                  <a:lnTo>
                    <a:pt x="1" y="4739"/>
                  </a:lnTo>
                  <a:lnTo>
                    <a:pt x="190" y="4968"/>
                  </a:lnTo>
                  <a:cubicBezTo>
                    <a:pt x="295" y="5096"/>
                    <a:pt x="390" y="5208"/>
                    <a:pt x="404" y="5218"/>
                  </a:cubicBezTo>
                  <a:cubicBezTo>
                    <a:pt x="440" y="5249"/>
                    <a:pt x="876" y="6026"/>
                    <a:pt x="876" y="6061"/>
                  </a:cubicBezTo>
                  <a:cubicBezTo>
                    <a:pt x="876" y="6186"/>
                    <a:pt x="1792" y="7638"/>
                    <a:pt x="1990" y="7826"/>
                  </a:cubicBezTo>
                  <a:lnTo>
                    <a:pt x="2121" y="7951"/>
                  </a:lnTo>
                  <a:lnTo>
                    <a:pt x="2480" y="7897"/>
                  </a:lnTo>
                  <a:cubicBezTo>
                    <a:pt x="2679" y="7866"/>
                    <a:pt x="3119" y="7794"/>
                    <a:pt x="3465" y="7736"/>
                  </a:cubicBezTo>
                  <a:cubicBezTo>
                    <a:pt x="3810" y="7678"/>
                    <a:pt x="4158" y="7624"/>
                    <a:pt x="4242" y="7615"/>
                  </a:cubicBezTo>
                  <a:cubicBezTo>
                    <a:pt x="4325" y="7606"/>
                    <a:pt x="4587" y="7569"/>
                    <a:pt x="4825" y="7532"/>
                  </a:cubicBezTo>
                  <a:cubicBezTo>
                    <a:pt x="5062" y="7496"/>
                    <a:pt x="5468" y="7458"/>
                    <a:pt x="5727" y="7446"/>
                  </a:cubicBezTo>
                  <a:cubicBezTo>
                    <a:pt x="6154" y="7428"/>
                    <a:pt x="6208" y="7416"/>
                    <a:pt x="6308" y="7316"/>
                  </a:cubicBezTo>
                  <a:cubicBezTo>
                    <a:pt x="6370" y="7256"/>
                    <a:pt x="6456" y="7118"/>
                    <a:pt x="6501" y="7002"/>
                  </a:cubicBezTo>
                  <a:cubicBezTo>
                    <a:pt x="6546" y="6889"/>
                    <a:pt x="6695" y="6535"/>
                    <a:pt x="6832" y="6214"/>
                  </a:cubicBezTo>
                  <a:cubicBezTo>
                    <a:pt x="7190" y="5367"/>
                    <a:pt x="7665" y="4088"/>
                    <a:pt x="7703" y="3863"/>
                  </a:cubicBezTo>
                  <a:cubicBezTo>
                    <a:pt x="7715" y="3795"/>
                    <a:pt x="7773" y="3765"/>
                    <a:pt x="7975" y="3726"/>
                  </a:cubicBezTo>
                  <a:cubicBezTo>
                    <a:pt x="8115" y="3697"/>
                    <a:pt x="8280" y="3662"/>
                    <a:pt x="8338" y="3647"/>
                  </a:cubicBezTo>
                  <a:cubicBezTo>
                    <a:pt x="8611" y="3579"/>
                    <a:pt x="9406" y="3454"/>
                    <a:pt x="9833" y="3411"/>
                  </a:cubicBezTo>
                  <a:cubicBezTo>
                    <a:pt x="10709" y="3323"/>
                    <a:pt x="10631" y="3354"/>
                    <a:pt x="10942" y="2963"/>
                  </a:cubicBezTo>
                  <a:cubicBezTo>
                    <a:pt x="11096" y="2769"/>
                    <a:pt x="11490" y="2347"/>
                    <a:pt x="11814" y="2028"/>
                  </a:cubicBezTo>
                  <a:cubicBezTo>
                    <a:pt x="12139" y="1709"/>
                    <a:pt x="12574" y="1281"/>
                    <a:pt x="12778" y="1079"/>
                  </a:cubicBezTo>
                  <a:cubicBezTo>
                    <a:pt x="12984" y="876"/>
                    <a:pt x="13262" y="612"/>
                    <a:pt x="13398" y="489"/>
                  </a:cubicBezTo>
                  <a:cubicBezTo>
                    <a:pt x="13534" y="368"/>
                    <a:pt x="13647" y="231"/>
                    <a:pt x="13647" y="186"/>
                  </a:cubicBezTo>
                  <a:cubicBezTo>
                    <a:pt x="13647" y="103"/>
                    <a:pt x="13572" y="1"/>
                    <a:pt x="13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 name="Google Shape;1786;p69"/>
            <p:cNvSpPr/>
            <p:nvPr/>
          </p:nvSpPr>
          <p:spPr>
            <a:xfrm>
              <a:off x="5415463" y="4668700"/>
              <a:ext cx="57600" cy="63725"/>
            </a:xfrm>
            <a:custGeom>
              <a:avLst/>
              <a:gdLst/>
              <a:ahLst/>
              <a:cxnLst/>
              <a:rect l="l" t="t" r="r" b="b"/>
              <a:pathLst>
                <a:path w="2304" h="2549" extrusionOk="0">
                  <a:moveTo>
                    <a:pt x="2151" y="1"/>
                  </a:moveTo>
                  <a:cubicBezTo>
                    <a:pt x="2127" y="1"/>
                    <a:pt x="1979" y="132"/>
                    <a:pt x="1824" y="292"/>
                  </a:cubicBezTo>
                  <a:cubicBezTo>
                    <a:pt x="1503" y="626"/>
                    <a:pt x="1336" y="810"/>
                    <a:pt x="1159" y="1033"/>
                  </a:cubicBezTo>
                  <a:cubicBezTo>
                    <a:pt x="1089" y="1119"/>
                    <a:pt x="925" y="1304"/>
                    <a:pt x="789" y="1447"/>
                  </a:cubicBezTo>
                  <a:cubicBezTo>
                    <a:pt x="408" y="1850"/>
                    <a:pt x="59" y="2301"/>
                    <a:pt x="28" y="2430"/>
                  </a:cubicBezTo>
                  <a:cubicBezTo>
                    <a:pt x="1" y="2537"/>
                    <a:pt x="9" y="2548"/>
                    <a:pt x="106" y="2548"/>
                  </a:cubicBezTo>
                  <a:cubicBezTo>
                    <a:pt x="187" y="2548"/>
                    <a:pt x="256" y="2489"/>
                    <a:pt x="402" y="2296"/>
                  </a:cubicBezTo>
                  <a:cubicBezTo>
                    <a:pt x="504" y="2159"/>
                    <a:pt x="739" y="1879"/>
                    <a:pt x="919" y="1682"/>
                  </a:cubicBezTo>
                  <a:cubicBezTo>
                    <a:pt x="1098" y="1484"/>
                    <a:pt x="1314" y="1243"/>
                    <a:pt x="1393" y="1149"/>
                  </a:cubicBezTo>
                  <a:cubicBezTo>
                    <a:pt x="1474" y="1055"/>
                    <a:pt x="1693" y="817"/>
                    <a:pt x="1884" y="615"/>
                  </a:cubicBezTo>
                  <a:cubicBezTo>
                    <a:pt x="2076" y="414"/>
                    <a:pt x="2245" y="224"/>
                    <a:pt x="2265" y="190"/>
                  </a:cubicBezTo>
                  <a:cubicBezTo>
                    <a:pt x="2303" y="123"/>
                    <a:pt x="2229" y="1"/>
                    <a:pt x="2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69"/>
            <p:cNvSpPr/>
            <p:nvPr/>
          </p:nvSpPr>
          <p:spPr>
            <a:xfrm>
              <a:off x="5250013" y="4674050"/>
              <a:ext cx="39775" cy="57100"/>
            </a:xfrm>
            <a:custGeom>
              <a:avLst/>
              <a:gdLst/>
              <a:ahLst/>
              <a:cxnLst/>
              <a:rect l="l" t="t" r="r" b="b"/>
              <a:pathLst>
                <a:path w="1591" h="2284" extrusionOk="0">
                  <a:moveTo>
                    <a:pt x="121" y="0"/>
                  </a:moveTo>
                  <a:cubicBezTo>
                    <a:pt x="97" y="0"/>
                    <a:pt x="75" y="11"/>
                    <a:pt x="54" y="31"/>
                  </a:cubicBezTo>
                  <a:cubicBezTo>
                    <a:pt x="1" y="84"/>
                    <a:pt x="21" y="251"/>
                    <a:pt x="87" y="306"/>
                  </a:cubicBezTo>
                  <a:cubicBezTo>
                    <a:pt x="164" y="371"/>
                    <a:pt x="574" y="983"/>
                    <a:pt x="737" y="1279"/>
                  </a:cubicBezTo>
                  <a:cubicBezTo>
                    <a:pt x="802" y="1397"/>
                    <a:pt x="945" y="1629"/>
                    <a:pt x="1055" y="1798"/>
                  </a:cubicBezTo>
                  <a:cubicBezTo>
                    <a:pt x="1164" y="1967"/>
                    <a:pt x="1275" y="2141"/>
                    <a:pt x="1301" y="2187"/>
                  </a:cubicBezTo>
                  <a:cubicBezTo>
                    <a:pt x="1336" y="2249"/>
                    <a:pt x="1406" y="2284"/>
                    <a:pt x="1465" y="2284"/>
                  </a:cubicBezTo>
                  <a:cubicBezTo>
                    <a:pt x="1508" y="2284"/>
                    <a:pt x="1545" y="2266"/>
                    <a:pt x="1560" y="2228"/>
                  </a:cubicBezTo>
                  <a:cubicBezTo>
                    <a:pt x="1591" y="2149"/>
                    <a:pt x="1416" y="1796"/>
                    <a:pt x="1224" y="1550"/>
                  </a:cubicBezTo>
                  <a:cubicBezTo>
                    <a:pt x="1157" y="1464"/>
                    <a:pt x="1102" y="1385"/>
                    <a:pt x="1102" y="1373"/>
                  </a:cubicBezTo>
                  <a:cubicBezTo>
                    <a:pt x="1102" y="1336"/>
                    <a:pt x="752" y="769"/>
                    <a:pt x="485" y="375"/>
                  </a:cubicBezTo>
                  <a:cubicBezTo>
                    <a:pt x="308" y="114"/>
                    <a:pt x="201"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69"/>
            <p:cNvSpPr/>
            <p:nvPr/>
          </p:nvSpPr>
          <p:spPr>
            <a:xfrm>
              <a:off x="5157088" y="4683925"/>
              <a:ext cx="37500" cy="70800"/>
            </a:xfrm>
            <a:custGeom>
              <a:avLst/>
              <a:gdLst/>
              <a:ahLst/>
              <a:cxnLst/>
              <a:rect l="l" t="t" r="r" b="b"/>
              <a:pathLst>
                <a:path w="1500" h="2832" extrusionOk="0">
                  <a:moveTo>
                    <a:pt x="1385" y="1"/>
                  </a:moveTo>
                  <a:cubicBezTo>
                    <a:pt x="1330" y="1"/>
                    <a:pt x="1268" y="33"/>
                    <a:pt x="1228" y="95"/>
                  </a:cubicBezTo>
                  <a:cubicBezTo>
                    <a:pt x="1191" y="149"/>
                    <a:pt x="1118" y="298"/>
                    <a:pt x="1063" y="430"/>
                  </a:cubicBezTo>
                  <a:cubicBezTo>
                    <a:pt x="1009" y="561"/>
                    <a:pt x="941" y="695"/>
                    <a:pt x="912" y="731"/>
                  </a:cubicBezTo>
                  <a:cubicBezTo>
                    <a:pt x="828" y="834"/>
                    <a:pt x="622" y="1241"/>
                    <a:pt x="484" y="1574"/>
                  </a:cubicBezTo>
                  <a:cubicBezTo>
                    <a:pt x="417" y="1738"/>
                    <a:pt x="286" y="2055"/>
                    <a:pt x="196" y="2273"/>
                  </a:cubicBezTo>
                  <a:cubicBezTo>
                    <a:pt x="14" y="2712"/>
                    <a:pt x="0" y="2783"/>
                    <a:pt x="93" y="2819"/>
                  </a:cubicBezTo>
                  <a:cubicBezTo>
                    <a:pt x="116" y="2827"/>
                    <a:pt x="136" y="2832"/>
                    <a:pt x="155" y="2832"/>
                  </a:cubicBezTo>
                  <a:cubicBezTo>
                    <a:pt x="239" y="2832"/>
                    <a:pt x="298" y="2741"/>
                    <a:pt x="394" y="2486"/>
                  </a:cubicBezTo>
                  <a:cubicBezTo>
                    <a:pt x="460" y="2318"/>
                    <a:pt x="570" y="2055"/>
                    <a:pt x="638" y="1906"/>
                  </a:cubicBezTo>
                  <a:cubicBezTo>
                    <a:pt x="706" y="1759"/>
                    <a:pt x="763" y="1621"/>
                    <a:pt x="763" y="1605"/>
                  </a:cubicBezTo>
                  <a:cubicBezTo>
                    <a:pt x="763" y="1588"/>
                    <a:pt x="890" y="1329"/>
                    <a:pt x="1045" y="1034"/>
                  </a:cubicBezTo>
                  <a:cubicBezTo>
                    <a:pt x="1199" y="738"/>
                    <a:pt x="1368" y="412"/>
                    <a:pt x="1419" y="315"/>
                  </a:cubicBezTo>
                  <a:cubicBezTo>
                    <a:pt x="1469" y="216"/>
                    <a:pt x="1499" y="104"/>
                    <a:pt x="1484" y="66"/>
                  </a:cubicBezTo>
                  <a:cubicBezTo>
                    <a:pt x="1467" y="22"/>
                    <a:pt x="1428" y="1"/>
                    <a:pt x="1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 name="Google Shape;1789;p69"/>
            <p:cNvSpPr/>
            <p:nvPr/>
          </p:nvSpPr>
          <p:spPr>
            <a:xfrm>
              <a:off x="5197163" y="4799650"/>
              <a:ext cx="67975" cy="17800"/>
            </a:xfrm>
            <a:custGeom>
              <a:avLst/>
              <a:gdLst/>
              <a:ahLst/>
              <a:cxnLst/>
              <a:rect l="l" t="t" r="r" b="b"/>
              <a:pathLst>
                <a:path w="2719" h="712" extrusionOk="0">
                  <a:moveTo>
                    <a:pt x="2588" y="0"/>
                  </a:moveTo>
                  <a:cubicBezTo>
                    <a:pt x="2512" y="0"/>
                    <a:pt x="2401" y="24"/>
                    <a:pt x="2246" y="72"/>
                  </a:cubicBezTo>
                  <a:cubicBezTo>
                    <a:pt x="2102" y="115"/>
                    <a:pt x="1922" y="152"/>
                    <a:pt x="1839" y="154"/>
                  </a:cubicBezTo>
                  <a:cubicBezTo>
                    <a:pt x="1759" y="156"/>
                    <a:pt x="1572" y="185"/>
                    <a:pt x="1429" y="218"/>
                  </a:cubicBezTo>
                  <a:cubicBezTo>
                    <a:pt x="1285" y="250"/>
                    <a:pt x="1030" y="302"/>
                    <a:pt x="866" y="331"/>
                  </a:cubicBezTo>
                  <a:cubicBezTo>
                    <a:pt x="175" y="453"/>
                    <a:pt x="1" y="526"/>
                    <a:pt x="55" y="668"/>
                  </a:cubicBezTo>
                  <a:cubicBezTo>
                    <a:pt x="66" y="696"/>
                    <a:pt x="93" y="711"/>
                    <a:pt x="161" y="711"/>
                  </a:cubicBezTo>
                  <a:cubicBezTo>
                    <a:pt x="274" y="711"/>
                    <a:pt x="501" y="669"/>
                    <a:pt x="952" y="571"/>
                  </a:cubicBezTo>
                  <a:cubicBezTo>
                    <a:pt x="1236" y="509"/>
                    <a:pt x="1578" y="448"/>
                    <a:pt x="1708" y="435"/>
                  </a:cubicBezTo>
                  <a:cubicBezTo>
                    <a:pt x="1988" y="409"/>
                    <a:pt x="2561" y="294"/>
                    <a:pt x="2653" y="246"/>
                  </a:cubicBezTo>
                  <a:cubicBezTo>
                    <a:pt x="2690" y="227"/>
                    <a:pt x="2718" y="166"/>
                    <a:pt x="2718" y="109"/>
                  </a:cubicBezTo>
                  <a:cubicBezTo>
                    <a:pt x="2718" y="36"/>
                    <a:pt x="2680" y="0"/>
                    <a:pt x="2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69"/>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94" name="Google Shape;1794;p69"/>
          <p:cNvGrpSpPr/>
          <p:nvPr/>
        </p:nvGrpSpPr>
        <p:grpSpPr>
          <a:xfrm rot="-989018">
            <a:off x="966695" y="3893501"/>
            <a:ext cx="432689" cy="306506"/>
            <a:chOff x="6072450" y="2896632"/>
            <a:chExt cx="277325" cy="196450"/>
          </a:xfrm>
        </p:grpSpPr>
        <p:sp>
          <p:nvSpPr>
            <p:cNvPr id="1795" name="Google Shape;1795;p69"/>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 name="Google Shape;1796;p69"/>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 name="Google Shape;1797;p69"/>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 name="Google Shape;1798;p69"/>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 name="Google Shape;1799;p69"/>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 name="Google Shape;1800;p69"/>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 name="Google Shape;1801;p69"/>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 name="Google Shape;1802;p69"/>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 name="Picture 3">
            <a:extLst>
              <a:ext uri="{FF2B5EF4-FFF2-40B4-BE49-F238E27FC236}">
                <a16:creationId xmlns:a16="http://schemas.microsoft.com/office/drawing/2014/main" id="{D1E65290-EE2A-051E-0B87-B5144BA97D86}"/>
              </a:ext>
            </a:extLst>
          </p:cNvPr>
          <p:cNvPicPr>
            <a:picLocks noChangeAspect="1"/>
          </p:cNvPicPr>
          <p:nvPr/>
        </p:nvPicPr>
        <p:blipFill rotWithShape="1">
          <a:blip r:embed="rId3"/>
          <a:srcRect r="1008" b="35297"/>
          <a:stretch/>
        </p:blipFill>
        <p:spPr>
          <a:xfrm>
            <a:off x="584413" y="362822"/>
            <a:ext cx="7755680" cy="2851469"/>
          </a:xfrm>
          <a:prstGeom prst="rect">
            <a:avLst/>
          </a:prstGeom>
        </p:spPr>
      </p:pic>
      <p:sp>
        <p:nvSpPr>
          <p:cNvPr id="1790" name="Google Shape;1790;p69"/>
          <p:cNvSpPr/>
          <p:nvPr/>
        </p:nvSpPr>
        <p:spPr>
          <a:xfrm rot="173206">
            <a:off x="5318753" y="886895"/>
            <a:ext cx="1393337" cy="735422"/>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sp>
      <p:sp>
        <p:nvSpPr>
          <p:cNvPr id="1792" name="Google Shape;1792;p69">
            <a:hlinkClick r:id="rId4" action="ppaction://hlinksldjump"/>
          </p:cNvPr>
          <p:cNvSpPr txBox="1">
            <a:spLocks noGrp="1"/>
          </p:cNvSpPr>
          <p:nvPr>
            <p:ph type="subTitle" idx="1"/>
          </p:nvPr>
        </p:nvSpPr>
        <p:spPr>
          <a:xfrm>
            <a:off x="5366521" y="984805"/>
            <a:ext cx="1297800" cy="59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dirty="0"/>
              <a:t>F</a:t>
            </a:r>
            <a:r>
              <a:rPr lang="en" dirty="0"/>
              <a:t>irstly </a:t>
            </a:r>
            <a:endParaRPr dirty="0"/>
          </a:p>
        </p:txBody>
      </p:sp>
      <p:sp>
        <p:nvSpPr>
          <p:cNvPr id="1793" name="Google Shape;1793;p69"/>
          <p:cNvSpPr txBox="1">
            <a:spLocks noGrp="1"/>
          </p:cNvSpPr>
          <p:nvPr>
            <p:ph type="subTitle" idx="2"/>
          </p:nvPr>
        </p:nvSpPr>
        <p:spPr>
          <a:xfrm>
            <a:off x="2752058" y="3551809"/>
            <a:ext cx="4113817" cy="100611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dirty="0"/>
              <a:t>Y</a:t>
            </a:r>
            <a:r>
              <a:rPr lang="en" dirty="0"/>
              <a:t>ou can go to these , above three options and CLICK ON classwork to check what is assigned to you by your teacher .</a:t>
            </a:r>
          </a:p>
          <a:p>
            <a:pPr marL="0" lvl="0" indent="0" algn="ctr" rtl="0">
              <a:spcBef>
                <a:spcPts val="0"/>
              </a:spcBef>
              <a:spcAft>
                <a:spcPts val="0"/>
              </a:spcAft>
              <a:buNone/>
            </a:pPr>
            <a:r>
              <a:rPr lang="en-IN" dirty="0"/>
              <a:t>Y</a:t>
            </a:r>
            <a:r>
              <a:rPr lang="en" dirty="0"/>
              <a:t>ou can also see the DUE DATE , of when the work has to be submitted </a:t>
            </a:r>
            <a:endParaRPr dirty="0"/>
          </a:p>
        </p:txBody>
      </p:sp>
      <p:grpSp>
        <p:nvGrpSpPr>
          <p:cNvPr id="7" name="Group 6">
            <a:extLst>
              <a:ext uri="{FF2B5EF4-FFF2-40B4-BE49-F238E27FC236}">
                <a16:creationId xmlns:a16="http://schemas.microsoft.com/office/drawing/2014/main" id="{2A0E1608-854E-C24D-0662-4B5EC38B8674}"/>
              </a:ext>
            </a:extLst>
          </p:cNvPr>
          <p:cNvGrpSpPr/>
          <p:nvPr/>
        </p:nvGrpSpPr>
        <p:grpSpPr>
          <a:xfrm>
            <a:off x="2614727" y="1416226"/>
            <a:ext cx="450000" cy="2170440"/>
            <a:chOff x="2614727" y="1416226"/>
            <a:chExt cx="450000" cy="217044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11B26EB-D215-67E4-43D4-5A3FC47CED4E}"/>
                    </a:ext>
                  </a:extLst>
                </p14:cNvPr>
                <p14:cNvContentPartPr/>
                <p14:nvPr/>
              </p14:nvContentPartPr>
              <p14:xfrm>
                <a:off x="2614727" y="1508026"/>
                <a:ext cx="412200" cy="2078640"/>
              </p14:xfrm>
            </p:contentPart>
          </mc:Choice>
          <mc:Fallback xmlns="">
            <p:pic>
              <p:nvPicPr>
                <p:cNvPr id="5" name="Ink 4">
                  <a:extLst>
                    <a:ext uri="{FF2B5EF4-FFF2-40B4-BE49-F238E27FC236}">
                      <a16:creationId xmlns:a16="http://schemas.microsoft.com/office/drawing/2014/main" id="{411B26EB-D215-67E4-43D4-5A3FC47CED4E}"/>
                    </a:ext>
                  </a:extLst>
                </p:cNvPr>
                <p:cNvPicPr/>
                <p:nvPr/>
              </p:nvPicPr>
              <p:blipFill>
                <a:blip r:embed="rId6"/>
                <a:stretch>
                  <a:fillRect/>
                </a:stretch>
              </p:blipFill>
              <p:spPr>
                <a:xfrm>
                  <a:off x="2608607" y="1501906"/>
                  <a:ext cx="424440" cy="209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17D49422-3BD1-6979-EB56-21FCF3B5F65C}"/>
                    </a:ext>
                  </a:extLst>
                </p14:cNvPr>
                <p14:cNvContentPartPr/>
                <p14:nvPr/>
              </p14:nvContentPartPr>
              <p14:xfrm>
                <a:off x="2813807" y="1416226"/>
                <a:ext cx="250920" cy="206640"/>
              </p14:xfrm>
            </p:contentPart>
          </mc:Choice>
          <mc:Fallback xmlns="">
            <p:pic>
              <p:nvPicPr>
                <p:cNvPr id="6" name="Ink 5">
                  <a:extLst>
                    <a:ext uri="{FF2B5EF4-FFF2-40B4-BE49-F238E27FC236}">
                      <a16:creationId xmlns:a16="http://schemas.microsoft.com/office/drawing/2014/main" id="{17D49422-3BD1-6979-EB56-21FCF3B5F65C}"/>
                    </a:ext>
                  </a:extLst>
                </p:cNvPr>
                <p:cNvPicPr/>
                <p:nvPr/>
              </p:nvPicPr>
              <p:blipFill>
                <a:blip r:embed="rId8"/>
                <a:stretch>
                  <a:fillRect/>
                </a:stretch>
              </p:blipFill>
              <p:spPr>
                <a:xfrm>
                  <a:off x="2807687" y="1410106"/>
                  <a:ext cx="263160" cy="21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C6778B2A-AA3A-10DE-1DAF-55EBB4FCE734}"/>
                  </a:ext>
                </a:extLst>
              </p14:cNvPr>
              <p14:cNvContentPartPr/>
              <p14:nvPr/>
            </p14:nvContentPartPr>
            <p14:xfrm>
              <a:off x="3238967" y="1389226"/>
              <a:ext cx="1780560" cy="716040"/>
            </p14:xfrm>
          </p:contentPart>
        </mc:Choice>
        <mc:Fallback xmlns="">
          <p:pic>
            <p:nvPicPr>
              <p:cNvPr id="10" name="Ink 9">
                <a:extLst>
                  <a:ext uri="{FF2B5EF4-FFF2-40B4-BE49-F238E27FC236}">
                    <a16:creationId xmlns:a16="http://schemas.microsoft.com/office/drawing/2014/main" id="{C6778B2A-AA3A-10DE-1DAF-55EBB4FCE734}"/>
                  </a:ext>
                </a:extLst>
              </p:cNvPr>
              <p:cNvPicPr/>
              <p:nvPr/>
            </p:nvPicPr>
            <p:blipFill>
              <a:blip r:embed="rId10"/>
              <a:stretch>
                <a:fillRect/>
              </a:stretch>
            </p:blipFill>
            <p:spPr>
              <a:xfrm>
                <a:off x="3232847" y="1383106"/>
                <a:ext cx="1792800" cy="728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F3D1B484-9C85-DDE1-9880-F49746C1B11D}"/>
                  </a:ext>
                </a:extLst>
              </p14:cNvPr>
              <p14:cNvContentPartPr/>
              <p14:nvPr/>
            </p14:nvContentPartPr>
            <p14:xfrm>
              <a:off x="6362687" y="1715026"/>
              <a:ext cx="804960" cy="539640"/>
            </p14:xfrm>
          </p:contentPart>
        </mc:Choice>
        <mc:Fallback xmlns="">
          <p:pic>
            <p:nvPicPr>
              <p:cNvPr id="11" name="Ink 10">
                <a:extLst>
                  <a:ext uri="{FF2B5EF4-FFF2-40B4-BE49-F238E27FC236}">
                    <a16:creationId xmlns:a16="http://schemas.microsoft.com/office/drawing/2014/main" id="{F3D1B484-9C85-DDE1-9880-F49746C1B11D}"/>
                  </a:ext>
                </a:extLst>
              </p:cNvPr>
              <p:cNvPicPr/>
              <p:nvPr/>
            </p:nvPicPr>
            <p:blipFill>
              <a:blip r:embed="rId12"/>
              <a:stretch>
                <a:fillRect/>
              </a:stretch>
            </p:blipFill>
            <p:spPr>
              <a:xfrm>
                <a:off x="6356567" y="1708906"/>
                <a:ext cx="817200" cy="551880"/>
              </a:xfrm>
              <a:prstGeom prst="rect">
                <a:avLst/>
              </a:prstGeom>
            </p:spPr>
          </p:pic>
        </mc:Fallback>
      </mc:AlternateContent>
      <p:grpSp>
        <p:nvGrpSpPr>
          <p:cNvPr id="14" name="Group 13">
            <a:extLst>
              <a:ext uri="{FF2B5EF4-FFF2-40B4-BE49-F238E27FC236}">
                <a16:creationId xmlns:a16="http://schemas.microsoft.com/office/drawing/2014/main" id="{C25D536B-0224-B822-DBE2-A417F338A2AA}"/>
              </a:ext>
            </a:extLst>
          </p:cNvPr>
          <p:cNvGrpSpPr/>
          <p:nvPr/>
        </p:nvGrpSpPr>
        <p:grpSpPr>
          <a:xfrm>
            <a:off x="6339287" y="2189866"/>
            <a:ext cx="840600" cy="2633040"/>
            <a:chOff x="6339287" y="2189866"/>
            <a:chExt cx="840600" cy="2633040"/>
          </a:xfrm>
        </p:grpSpPr>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9C5D0C47-9809-4352-2797-052143586E6F}"/>
                    </a:ext>
                  </a:extLst>
                </p14:cNvPr>
                <p14:cNvContentPartPr/>
                <p14:nvPr/>
              </p14:nvContentPartPr>
              <p14:xfrm>
                <a:off x="6441167" y="2189866"/>
                <a:ext cx="738720" cy="2510280"/>
              </p14:xfrm>
            </p:contentPart>
          </mc:Choice>
          <mc:Fallback xmlns="">
            <p:pic>
              <p:nvPicPr>
                <p:cNvPr id="12" name="Ink 11">
                  <a:extLst>
                    <a:ext uri="{FF2B5EF4-FFF2-40B4-BE49-F238E27FC236}">
                      <a16:creationId xmlns:a16="http://schemas.microsoft.com/office/drawing/2014/main" id="{9C5D0C47-9809-4352-2797-052143586E6F}"/>
                    </a:ext>
                  </a:extLst>
                </p:cNvPr>
                <p:cNvPicPr/>
                <p:nvPr/>
              </p:nvPicPr>
              <p:blipFill>
                <a:blip r:embed="rId14"/>
                <a:stretch>
                  <a:fillRect/>
                </a:stretch>
              </p:blipFill>
              <p:spPr>
                <a:xfrm>
                  <a:off x="6435047" y="2183746"/>
                  <a:ext cx="750960" cy="2522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6A4524D8-2905-16AB-6BA1-3739ABF10816}"/>
                    </a:ext>
                  </a:extLst>
                </p14:cNvPr>
                <p14:cNvContentPartPr/>
                <p14:nvPr/>
              </p14:nvContentPartPr>
              <p14:xfrm>
                <a:off x="6339287" y="4515106"/>
                <a:ext cx="248760" cy="307800"/>
              </p14:xfrm>
            </p:contentPart>
          </mc:Choice>
          <mc:Fallback xmlns="">
            <p:pic>
              <p:nvPicPr>
                <p:cNvPr id="13" name="Ink 12">
                  <a:extLst>
                    <a:ext uri="{FF2B5EF4-FFF2-40B4-BE49-F238E27FC236}">
                      <a16:creationId xmlns:a16="http://schemas.microsoft.com/office/drawing/2014/main" id="{6A4524D8-2905-16AB-6BA1-3739ABF10816}"/>
                    </a:ext>
                  </a:extLst>
                </p:cNvPr>
                <p:cNvPicPr/>
                <p:nvPr/>
              </p:nvPicPr>
              <p:blipFill>
                <a:blip r:embed="rId16"/>
                <a:stretch>
                  <a:fillRect/>
                </a:stretch>
              </p:blipFill>
              <p:spPr>
                <a:xfrm>
                  <a:off x="6333167" y="4508986"/>
                  <a:ext cx="261000" cy="32004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5" name="Ink 14">
                <a:extLst>
                  <a:ext uri="{FF2B5EF4-FFF2-40B4-BE49-F238E27FC236}">
                    <a16:creationId xmlns:a16="http://schemas.microsoft.com/office/drawing/2014/main" id="{5DAF9DD5-7FE6-74D0-19A2-7C0F210F1CEA}"/>
                  </a:ext>
                </a:extLst>
              </p14:cNvPr>
              <p14:cNvContentPartPr/>
              <p14:nvPr/>
            </p14:nvContentPartPr>
            <p14:xfrm>
              <a:off x="-645073" y="3593506"/>
              <a:ext cx="360" cy="360"/>
            </p14:xfrm>
          </p:contentPart>
        </mc:Choice>
        <mc:Fallback xmlns="">
          <p:pic>
            <p:nvPicPr>
              <p:cNvPr id="15" name="Ink 14">
                <a:extLst>
                  <a:ext uri="{FF2B5EF4-FFF2-40B4-BE49-F238E27FC236}">
                    <a16:creationId xmlns:a16="http://schemas.microsoft.com/office/drawing/2014/main" id="{5DAF9DD5-7FE6-74D0-19A2-7C0F210F1CEA}"/>
                  </a:ext>
                </a:extLst>
              </p:cNvPr>
              <p:cNvPicPr/>
              <p:nvPr/>
            </p:nvPicPr>
            <p:blipFill>
              <a:blip r:embed="rId18"/>
              <a:stretch>
                <a:fillRect/>
              </a:stretch>
            </p:blipFill>
            <p:spPr>
              <a:xfrm>
                <a:off x="-654073" y="3539506"/>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7" name="Ink 16">
                <a:extLst>
                  <a:ext uri="{FF2B5EF4-FFF2-40B4-BE49-F238E27FC236}">
                    <a16:creationId xmlns:a16="http://schemas.microsoft.com/office/drawing/2014/main" id="{C86143B2-3B35-E9F8-32C4-F8F63169A5C0}"/>
                  </a:ext>
                </a:extLst>
              </p14:cNvPr>
              <p14:cNvContentPartPr/>
              <p14:nvPr/>
            </p14:nvContentPartPr>
            <p14:xfrm>
              <a:off x="-595753" y="786226"/>
              <a:ext cx="360" cy="360"/>
            </p14:xfrm>
          </p:contentPart>
        </mc:Choice>
        <mc:Fallback xmlns="">
          <p:pic>
            <p:nvPicPr>
              <p:cNvPr id="17" name="Ink 16">
                <a:extLst>
                  <a:ext uri="{FF2B5EF4-FFF2-40B4-BE49-F238E27FC236}">
                    <a16:creationId xmlns:a16="http://schemas.microsoft.com/office/drawing/2014/main" id="{C86143B2-3B35-E9F8-32C4-F8F63169A5C0}"/>
                  </a:ext>
                </a:extLst>
              </p:cNvPr>
              <p:cNvPicPr/>
              <p:nvPr/>
            </p:nvPicPr>
            <p:blipFill>
              <a:blip r:embed="rId20"/>
              <a:stretch>
                <a:fillRect/>
              </a:stretch>
            </p:blipFill>
            <p:spPr>
              <a:xfrm>
                <a:off x="-604393" y="732586"/>
                <a:ext cx="18000" cy="108000"/>
              </a:xfrm>
              <a:prstGeom prst="rect">
                <a:avLst/>
              </a:prstGeom>
            </p:spPr>
          </p:pic>
        </mc:Fallback>
      </mc:AlternateContent>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2">
          <a:extLst>
            <a:ext uri="{FF2B5EF4-FFF2-40B4-BE49-F238E27FC236}">
              <a16:creationId xmlns:a16="http://schemas.microsoft.com/office/drawing/2014/main" id="{813F7F0B-2A08-975E-5140-85DCE21411EE}"/>
            </a:ext>
          </a:extLst>
        </p:cNvPr>
        <p:cNvGrpSpPr/>
        <p:nvPr/>
      </p:nvGrpSpPr>
      <p:grpSpPr>
        <a:xfrm>
          <a:off x="0" y="0"/>
          <a:ext cx="0" cy="0"/>
          <a:chOff x="0" y="0"/>
          <a:chExt cx="0" cy="0"/>
        </a:xfrm>
      </p:grpSpPr>
      <p:grpSp>
        <p:nvGrpSpPr>
          <p:cNvPr id="1774" name="Google Shape;1774;p69">
            <a:extLst>
              <a:ext uri="{FF2B5EF4-FFF2-40B4-BE49-F238E27FC236}">
                <a16:creationId xmlns:a16="http://schemas.microsoft.com/office/drawing/2014/main" id="{69A92F63-0CF1-EF41-0230-B38E281F36AE}"/>
              </a:ext>
            </a:extLst>
          </p:cNvPr>
          <p:cNvGrpSpPr/>
          <p:nvPr/>
        </p:nvGrpSpPr>
        <p:grpSpPr>
          <a:xfrm rot="10800000">
            <a:off x="7696618" y="319731"/>
            <a:ext cx="1032914" cy="874792"/>
            <a:chOff x="5130338" y="3221575"/>
            <a:chExt cx="343275" cy="290725"/>
          </a:xfrm>
        </p:grpSpPr>
        <p:sp>
          <p:nvSpPr>
            <p:cNvPr id="1775" name="Google Shape;1775;p69">
              <a:extLst>
                <a:ext uri="{FF2B5EF4-FFF2-40B4-BE49-F238E27FC236}">
                  <a16:creationId xmlns:a16="http://schemas.microsoft.com/office/drawing/2014/main" id="{E6419D03-E19C-0920-0A6D-C57797B58198}"/>
                </a:ext>
              </a:extLst>
            </p:cNvPr>
            <p:cNvSpPr/>
            <p:nvPr/>
          </p:nvSpPr>
          <p:spPr>
            <a:xfrm>
              <a:off x="5130338" y="3221575"/>
              <a:ext cx="343275" cy="290725"/>
            </a:xfrm>
            <a:custGeom>
              <a:avLst/>
              <a:gdLst/>
              <a:ahLst/>
              <a:cxnLst/>
              <a:rect l="l" t="t" r="r" b="b"/>
              <a:pathLst>
                <a:path w="13731" h="11629" extrusionOk="0">
                  <a:moveTo>
                    <a:pt x="6799" y="4944"/>
                  </a:moveTo>
                  <a:cubicBezTo>
                    <a:pt x="6833" y="4944"/>
                    <a:pt x="6868" y="4956"/>
                    <a:pt x="6904" y="4980"/>
                  </a:cubicBezTo>
                  <a:cubicBezTo>
                    <a:pt x="6966" y="5019"/>
                    <a:pt x="7015" y="5049"/>
                    <a:pt x="7020" y="5049"/>
                  </a:cubicBezTo>
                  <a:cubicBezTo>
                    <a:pt x="7020" y="5049"/>
                    <a:pt x="7021" y="5049"/>
                    <a:pt x="7021" y="5049"/>
                  </a:cubicBezTo>
                  <a:cubicBezTo>
                    <a:pt x="7021" y="5049"/>
                    <a:pt x="7021" y="5049"/>
                    <a:pt x="7021" y="5049"/>
                  </a:cubicBezTo>
                  <a:cubicBezTo>
                    <a:pt x="7022" y="5049"/>
                    <a:pt x="7085" y="5165"/>
                    <a:pt x="7158" y="5306"/>
                  </a:cubicBezTo>
                  <a:cubicBezTo>
                    <a:pt x="7233" y="5449"/>
                    <a:pt x="7416" y="5707"/>
                    <a:pt x="7567" y="5881"/>
                  </a:cubicBezTo>
                  <a:lnTo>
                    <a:pt x="7840" y="6199"/>
                  </a:lnTo>
                  <a:lnTo>
                    <a:pt x="7683" y="6263"/>
                  </a:lnTo>
                  <a:cubicBezTo>
                    <a:pt x="7581" y="6305"/>
                    <a:pt x="7506" y="6329"/>
                    <a:pt x="7440" y="6329"/>
                  </a:cubicBezTo>
                  <a:cubicBezTo>
                    <a:pt x="7321" y="6329"/>
                    <a:pt x="7230" y="6252"/>
                    <a:pt x="7054" y="6063"/>
                  </a:cubicBezTo>
                  <a:cubicBezTo>
                    <a:pt x="6919" y="5918"/>
                    <a:pt x="6732" y="5704"/>
                    <a:pt x="6637" y="5585"/>
                  </a:cubicBezTo>
                  <a:cubicBezTo>
                    <a:pt x="6464" y="5369"/>
                    <a:pt x="6464" y="5369"/>
                    <a:pt x="6544" y="5204"/>
                  </a:cubicBezTo>
                  <a:cubicBezTo>
                    <a:pt x="6629" y="5028"/>
                    <a:pt x="6711" y="4944"/>
                    <a:pt x="6799" y="4944"/>
                  </a:cubicBezTo>
                  <a:close/>
                  <a:moveTo>
                    <a:pt x="10174" y="295"/>
                  </a:moveTo>
                  <a:cubicBezTo>
                    <a:pt x="10473" y="295"/>
                    <a:pt x="11110" y="422"/>
                    <a:pt x="11426" y="556"/>
                  </a:cubicBezTo>
                  <a:cubicBezTo>
                    <a:pt x="12134" y="855"/>
                    <a:pt x="12480" y="1110"/>
                    <a:pt x="12817" y="1584"/>
                  </a:cubicBezTo>
                  <a:cubicBezTo>
                    <a:pt x="13086" y="1960"/>
                    <a:pt x="13343" y="2662"/>
                    <a:pt x="13401" y="3180"/>
                  </a:cubicBezTo>
                  <a:cubicBezTo>
                    <a:pt x="13429" y="3424"/>
                    <a:pt x="13432" y="3689"/>
                    <a:pt x="13408" y="3763"/>
                  </a:cubicBezTo>
                  <a:cubicBezTo>
                    <a:pt x="13383" y="3839"/>
                    <a:pt x="13344" y="3997"/>
                    <a:pt x="13319" y="4118"/>
                  </a:cubicBezTo>
                  <a:cubicBezTo>
                    <a:pt x="13221" y="4600"/>
                    <a:pt x="12497" y="5623"/>
                    <a:pt x="12018" y="5952"/>
                  </a:cubicBezTo>
                  <a:cubicBezTo>
                    <a:pt x="11576" y="6256"/>
                    <a:pt x="10508" y="6450"/>
                    <a:pt x="9610" y="6450"/>
                  </a:cubicBezTo>
                  <a:cubicBezTo>
                    <a:pt x="9196" y="6450"/>
                    <a:pt x="8819" y="6409"/>
                    <a:pt x="8555" y="6318"/>
                  </a:cubicBezTo>
                  <a:cubicBezTo>
                    <a:pt x="8353" y="6249"/>
                    <a:pt x="8284" y="6199"/>
                    <a:pt x="7991" y="5905"/>
                  </a:cubicBezTo>
                  <a:cubicBezTo>
                    <a:pt x="7793" y="5707"/>
                    <a:pt x="7590" y="5463"/>
                    <a:pt x="7494" y="5307"/>
                  </a:cubicBezTo>
                  <a:cubicBezTo>
                    <a:pt x="7405" y="5161"/>
                    <a:pt x="7225" y="4900"/>
                    <a:pt x="7095" y="4727"/>
                  </a:cubicBezTo>
                  <a:cubicBezTo>
                    <a:pt x="6657" y="4142"/>
                    <a:pt x="6588" y="3491"/>
                    <a:pt x="6875" y="2678"/>
                  </a:cubicBezTo>
                  <a:cubicBezTo>
                    <a:pt x="7088" y="2075"/>
                    <a:pt x="7201" y="1869"/>
                    <a:pt x="7533" y="1479"/>
                  </a:cubicBezTo>
                  <a:cubicBezTo>
                    <a:pt x="7836" y="1124"/>
                    <a:pt x="7953" y="1023"/>
                    <a:pt x="8283" y="828"/>
                  </a:cubicBezTo>
                  <a:cubicBezTo>
                    <a:pt x="8761" y="546"/>
                    <a:pt x="9187" y="402"/>
                    <a:pt x="9655" y="363"/>
                  </a:cubicBezTo>
                  <a:cubicBezTo>
                    <a:pt x="9789" y="352"/>
                    <a:pt x="9970" y="325"/>
                    <a:pt x="10064" y="304"/>
                  </a:cubicBezTo>
                  <a:cubicBezTo>
                    <a:pt x="10092" y="297"/>
                    <a:pt x="10129" y="295"/>
                    <a:pt x="10174" y="295"/>
                  </a:cubicBezTo>
                  <a:close/>
                  <a:moveTo>
                    <a:pt x="6271" y="5577"/>
                  </a:moveTo>
                  <a:lnTo>
                    <a:pt x="6342" y="5675"/>
                  </a:lnTo>
                  <a:cubicBezTo>
                    <a:pt x="6381" y="5729"/>
                    <a:pt x="6536" y="5914"/>
                    <a:pt x="6687" y="6088"/>
                  </a:cubicBezTo>
                  <a:lnTo>
                    <a:pt x="6962" y="6403"/>
                  </a:lnTo>
                  <a:lnTo>
                    <a:pt x="6774" y="6561"/>
                  </a:lnTo>
                  <a:cubicBezTo>
                    <a:pt x="6669" y="6647"/>
                    <a:pt x="6530" y="6758"/>
                    <a:pt x="6461" y="6809"/>
                  </a:cubicBezTo>
                  <a:cubicBezTo>
                    <a:pt x="6395" y="6858"/>
                    <a:pt x="6297" y="6929"/>
                    <a:pt x="6251" y="6965"/>
                  </a:cubicBezTo>
                  <a:cubicBezTo>
                    <a:pt x="6203" y="7000"/>
                    <a:pt x="5930" y="7206"/>
                    <a:pt x="5641" y="7423"/>
                  </a:cubicBezTo>
                  <a:cubicBezTo>
                    <a:pt x="4886" y="7991"/>
                    <a:pt x="4546" y="8262"/>
                    <a:pt x="4183" y="8584"/>
                  </a:cubicBezTo>
                  <a:cubicBezTo>
                    <a:pt x="4005" y="8743"/>
                    <a:pt x="3743" y="8960"/>
                    <a:pt x="3599" y="9069"/>
                  </a:cubicBezTo>
                  <a:cubicBezTo>
                    <a:pt x="2693" y="9754"/>
                    <a:pt x="2270" y="10082"/>
                    <a:pt x="2053" y="10270"/>
                  </a:cubicBezTo>
                  <a:cubicBezTo>
                    <a:pt x="1918" y="10385"/>
                    <a:pt x="1732" y="10544"/>
                    <a:pt x="1642" y="10619"/>
                  </a:cubicBezTo>
                  <a:cubicBezTo>
                    <a:pt x="1551" y="10694"/>
                    <a:pt x="1350" y="10865"/>
                    <a:pt x="1196" y="10996"/>
                  </a:cubicBezTo>
                  <a:cubicBezTo>
                    <a:pt x="1043" y="11128"/>
                    <a:pt x="844" y="11260"/>
                    <a:pt x="757" y="11289"/>
                  </a:cubicBezTo>
                  <a:cubicBezTo>
                    <a:pt x="704" y="11307"/>
                    <a:pt x="666" y="11317"/>
                    <a:pt x="635" y="11317"/>
                  </a:cubicBezTo>
                  <a:cubicBezTo>
                    <a:pt x="588" y="11317"/>
                    <a:pt x="558" y="11294"/>
                    <a:pt x="516" y="11244"/>
                  </a:cubicBezTo>
                  <a:cubicBezTo>
                    <a:pt x="355" y="11055"/>
                    <a:pt x="377" y="11019"/>
                    <a:pt x="1057" y="10345"/>
                  </a:cubicBezTo>
                  <a:cubicBezTo>
                    <a:pt x="1697" y="9711"/>
                    <a:pt x="2386" y="9085"/>
                    <a:pt x="2916" y="8654"/>
                  </a:cubicBezTo>
                  <a:cubicBezTo>
                    <a:pt x="3083" y="8519"/>
                    <a:pt x="3508" y="8139"/>
                    <a:pt x="3866" y="7805"/>
                  </a:cubicBezTo>
                  <a:cubicBezTo>
                    <a:pt x="4224" y="7472"/>
                    <a:pt x="4665" y="7067"/>
                    <a:pt x="4853" y="6902"/>
                  </a:cubicBezTo>
                  <a:cubicBezTo>
                    <a:pt x="5177" y="6616"/>
                    <a:pt x="5430" y="6380"/>
                    <a:pt x="6015" y="5822"/>
                  </a:cubicBezTo>
                  <a:lnTo>
                    <a:pt x="6271" y="5577"/>
                  </a:lnTo>
                  <a:close/>
                  <a:moveTo>
                    <a:pt x="10296" y="1"/>
                  </a:moveTo>
                  <a:cubicBezTo>
                    <a:pt x="10231" y="1"/>
                    <a:pt x="10169" y="4"/>
                    <a:pt x="10109" y="10"/>
                  </a:cubicBezTo>
                  <a:cubicBezTo>
                    <a:pt x="9984" y="23"/>
                    <a:pt x="9786" y="41"/>
                    <a:pt x="9675" y="50"/>
                  </a:cubicBezTo>
                  <a:cubicBezTo>
                    <a:pt x="8785" y="119"/>
                    <a:pt x="7857" y="603"/>
                    <a:pt x="7288" y="1294"/>
                  </a:cubicBezTo>
                  <a:cubicBezTo>
                    <a:pt x="7151" y="1461"/>
                    <a:pt x="6977" y="1701"/>
                    <a:pt x="6902" y="1827"/>
                  </a:cubicBezTo>
                  <a:cubicBezTo>
                    <a:pt x="6719" y="2134"/>
                    <a:pt x="6452" y="2907"/>
                    <a:pt x="6423" y="3214"/>
                  </a:cubicBezTo>
                  <a:cubicBezTo>
                    <a:pt x="6389" y="3563"/>
                    <a:pt x="6433" y="4051"/>
                    <a:pt x="6526" y="4354"/>
                  </a:cubicBezTo>
                  <a:cubicBezTo>
                    <a:pt x="6600" y="4598"/>
                    <a:pt x="6598" y="4620"/>
                    <a:pt x="6485" y="4769"/>
                  </a:cubicBezTo>
                  <a:cubicBezTo>
                    <a:pt x="6419" y="4857"/>
                    <a:pt x="6316" y="5032"/>
                    <a:pt x="6249" y="5165"/>
                  </a:cubicBezTo>
                  <a:cubicBezTo>
                    <a:pt x="6172" y="5321"/>
                    <a:pt x="6075" y="5450"/>
                    <a:pt x="5967" y="5542"/>
                  </a:cubicBezTo>
                  <a:cubicBezTo>
                    <a:pt x="5876" y="5620"/>
                    <a:pt x="5603" y="5866"/>
                    <a:pt x="5358" y="6093"/>
                  </a:cubicBezTo>
                  <a:cubicBezTo>
                    <a:pt x="5115" y="6318"/>
                    <a:pt x="4755" y="6644"/>
                    <a:pt x="4559" y="6818"/>
                  </a:cubicBezTo>
                  <a:cubicBezTo>
                    <a:pt x="4364" y="6990"/>
                    <a:pt x="3899" y="7407"/>
                    <a:pt x="3529" y="7741"/>
                  </a:cubicBezTo>
                  <a:cubicBezTo>
                    <a:pt x="3161" y="8075"/>
                    <a:pt x="2691" y="8487"/>
                    <a:pt x="2489" y="8655"/>
                  </a:cubicBezTo>
                  <a:cubicBezTo>
                    <a:pt x="2009" y="9055"/>
                    <a:pt x="1567" y="9446"/>
                    <a:pt x="900" y="10064"/>
                  </a:cubicBezTo>
                  <a:cubicBezTo>
                    <a:pt x="113" y="10792"/>
                    <a:pt x="1" y="11024"/>
                    <a:pt x="259" y="11395"/>
                  </a:cubicBezTo>
                  <a:cubicBezTo>
                    <a:pt x="378" y="11566"/>
                    <a:pt x="461" y="11628"/>
                    <a:pt x="601" y="11628"/>
                  </a:cubicBezTo>
                  <a:cubicBezTo>
                    <a:pt x="628" y="11628"/>
                    <a:pt x="658" y="11626"/>
                    <a:pt x="690" y="11621"/>
                  </a:cubicBezTo>
                  <a:cubicBezTo>
                    <a:pt x="883" y="11596"/>
                    <a:pt x="1254" y="11337"/>
                    <a:pt x="1915" y="10768"/>
                  </a:cubicBezTo>
                  <a:cubicBezTo>
                    <a:pt x="2193" y="10528"/>
                    <a:pt x="2662" y="10151"/>
                    <a:pt x="2894" y="9980"/>
                  </a:cubicBezTo>
                  <a:cubicBezTo>
                    <a:pt x="3352" y="9644"/>
                    <a:pt x="3808" y="9288"/>
                    <a:pt x="4043" y="9085"/>
                  </a:cubicBezTo>
                  <a:cubicBezTo>
                    <a:pt x="4476" y="8710"/>
                    <a:pt x="5455" y="7920"/>
                    <a:pt x="5761" y="7696"/>
                  </a:cubicBezTo>
                  <a:cubicBezTo>
                    <a:pt x="5829" y="7646"/>
                    <a:pt x="6042" y="7492"/>
                    <a:pt x="6233" y="7352"/>
                  </a:cubicBezTo>
                  <a:cubicBezTo>
                    <a:pt x="6423" y="7212"/>
                    <a:pt x="6579" y="7084"/>
                    <a:pt x="6580" y="7066"/>
                  </a:cubicBezTo>
                  <a:cubicBezTo>
                    <a:pt x="6580" y="7048"/>
                    <a:pt x="6614" y="7024"/>
                    <a:pt x="6658" y="7012"/>
                  </a:cubicBezTo>
                  <a:cubicBezTo>
                    <a:pt x="6702" y="6999"/>
                    <a:pt x="6833" y="6901"/>
                    <a:pt x="6950" y="6793"/>
                  </a:cubicBezTo>
                  <a:cubicBezTo>
                    <a:pt x="7102" y="6652"/>
                    <a:pt x="7154" y="6613"/>
                    <a:pt x="7235" y="6613"/>
                  </a:cubicBezTo>
                  <a:cubicBezTo>
                    <a:pt x="7259" y="6613"/>
                    <a:pt x="7286" y="6616"/>
                    <a:pt x="7319" y="6622"/>
                  </a:cubicBezTo>
                  <a:cubicBezTo>
                    <a:pt x="7332" y="6624"/>
                    <a:pt x="7348" y="6625"/>
                    <a:pt x="7365" y="6625"/>
                  </a:cubicBezTo>
                  <a:cubicBezTo>
                    <a:pt x="7539" y="6625"/>
                    <a:pt x="7892" y="6520"/>
                    <a:pt x="7980" y="6434"/>
                  </a:cubicBezTo>
                  <a:cubicBezTo>
                    <a:pt x="7989" y="6426"/>
                    <a:pt x="8002" y="6422"/>
                    <a:pt x="8020" y="6422"/>
                  </a:cubicBezTo>
                  <a:cubicBezTo>
                    <a:pt x="8066" y="6422"/>
                    <a:pt x="8142" y="6449"/>
                    <a:pt x="8241" y="6501"/>
                  </a:cubicBezTo>
                  <a:cubicBezTo>
                    <a:pt x="8533" y="6656"/>
                    <a:pt x="8944" y="6732"/>
                    <a:pt x="9534" y="6732"/>
                  </a:cubicBezTo>
                  <a:cubicBezTo>
                    <a:pt x="9911" y="6732"/>
                    <a:pt x="10362" y="6701"/>
                    <a:pt x="10902" y="6640"/>
                  </a:cubicBezTo>
                  <a:cubicBezTo>
                    <a:pt x="11213" y="6605"/>
                    <a:pt x="11921" y="6356"/>
                    <a:pt x="12146" y="6204"/>
                  </a:cubicBezTo>
                  <a:cubicBezTo>
                    <a:pt x="12351" y="6064"/>
                    <a:pt x="12826" y="5576"/>
                    <a:pt x="13030" y="5292"/>
                  </a:cubicBezTo>
                  <a:cubicBezTo>
                    <a:pt x="13552" y="4568"/>
                    <a:pt x="13730" y="4034"/>
                    <a:pt x="13698" y="3291"/>
                  </a:cubicBezTo>
                  <a:cubicBezTo>
                    <a:pt x="13653" y="2236"/>
                    <a:pt x="13053" y="1136"/>
                    <a:pt x="12259" y="650"/>
                  </a:cubicBezTo>
                  <a:cubicBezTo>
                    <a:pt x="11589" y="240"/>
                    <a:pt x="10859" y="1"/>
                    <a:pt x="10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69">
              <a:extLst>
                <a:ext uri="{FF2B5EF4-FFF2-40B4-BE49-F238E27FC236}">
                  <a16:creationId xmlns:a16="http://schemas.microsoft.com/office/drawing/2014/main" id="{CD12BD0D-340F-F36B-FCEA-CD8553E9943F}"/>
                </a:ext>
              </a:extLst>
            </p:cNvPr>
            <p:cNvSpPr/>
            <p:nvPr/>
          </p:nvSpPr>
          <p:spPr>
            <a:xfrm>
              <a:off x="5308463" y="3242500"/>
              <a:ext cx="142475" cy="129950"/>
            </a:xfrm>
            <a:custGeom>
              <a:avLst/>
              <a:gdLst/>
              <a:ahLst/>
              <a:cxnLst/>
              <a:rect l="l" t="t" r="r" b="b"/>
              <a:pathLst>
                <a:path w="5699" h="5198" extrusionOk="0">
                  <a:moveTo>
                    <a:pt x="3125" y="286"/>
                  </a:moveTo>
                  <a:cubicBezTo>
                    <a:pt x="3281" y="286"/>
                    <a:pt x="3452" y="309"/>
                    <a:pt x="3732" y="351"/>
                  </a:cubicBezTo>
                  <a:cubicBezTo>
                    <a:pt x="4156" y="415"/>
                    <a:pt x="4271" y="466"/>
                    <a:pt x="4565" y="712"/>
                  </a:cubicBezTo>
                  <a:cubicBezTo>
                    <a:pt x="4904" y="997"/>
                    <a:pt x="5048" y="1178"/>
                    <a:pt x="5150" y="1451"/>
                  </a:cubicBezTo>
                  <a:cubicBezTo>
                    <a:pt x="5216" y="1626"/>
                    <a:pt x="5229" y="1719"/>
                    <a:pt x="5189" y="1719"/>
                  </a:cubicBezTo>
                  <a:cubicBezTo>
                    <a:pt x="5175" y="1719"/>
                    <a:pt x="5155" y="1708"/>
                    <a:pt x="5129" y="1686"/>
                  </a:cubicBezTo>
                  <a:cubicBezTo>
                    <a:pt x="5062" y="1628"/>
                    <a:pt x="4228" y="1315"/>
                    <a:pt x="4143" y="1315"/>
                  </a:cubicBezTo>
                  <a:cubicBezTo>
                    <a:pt x="4141" y="1315"/>
                    <a:pt x="4140" y="1315"/>
                    <a:pt x="4139" y="1315"/>
                  </a:cubicBezTo>
                  <a:cubicBezTo>
                    <a:pt x="4137" y="1315"/>
                    <a:pt x="4135" y="1315"/>
                    <a:pt x="4133" y="1315"/>
                  </a:cubicBezTo>
                  <a:cubicBezTo>
                    <a:pt x="4108" y="1315"/>
                    <a:pt x="4049" y="1291"/>
                    <a:pt x="3996" y="1258"/>
                  </a:cubicBezTo>
                  <a:cubicBezTo>
                    <a:pt x="3939" y="1223"/>
                    <a:pt x="3728" y="1137"/>
                    <a:pt x="3529" y="1067"/>
                  </a:cubicBezTo>
                  <a:cubicBezTo>
                    <a:pt x="3330" y="998"/>
                    <a:pt x="3126" y="919"/>
                    <a:pt x="3077" y="893"/>
                  </a:cubicBezTo>
                  <a:cubicBezTo>
                    <a:pt x="3027" y="867"/>
                    <a:pt x="2877" y="804"/>
                    <a:pt x="2743" y="752"/>
                  </a:cubicBezTo>
                  <a:cubicBezTo>
                    <a:pt x="2410" y="624"/>
                    <a:pt x="2344" y="596"/>
                    <a:pt x="2237" y="536"/>
                  </a:cubicBezTo>
                  <a:lnTo>
                    <a:pt x="2140" y="482"/>
                  </a:lnTo>
                  <a:lnTo>
                    <a:pt x="2375" y="421"/>
                  </a:lnTo>
                  <a:cubicBezTo>
                    <a:pt x="2741" y="327"/>
                    <a:pt x="2919" y="286"/>
                    <a:pt x="3125" y="286"/>
                  </a:cubicBezTo>
                  <a:close/>
                  <a:moveTo>
                    <a:pt x="1758" y="609"/>
                  </a:moveTo>
                  <a:cubicBezTo>
                    <a:pt x="1800" y="609"/>
                    <a:pt x="1837" y="617"/>
                    <a:pt x="1871" y="633"/>
                  </a:cubicBezTo>
                  <a:cubicBezTo>
                    <a:pt x="1935" y="663"/>
                    <a:pt x="2075" y="731"/>
                    <a:pt x="2189" y="786"/>
                  </a:cubicBezTo>
                  <a:cubicBezTo>
                    <a:pt x="2658" y="1015"/>
                    <a:pt x="4163" y="1596"/>
                    <a:pt x="4281" y="1596"/>
                  </a:cubicBezTo>
                  <a:cubicBezTo>
                    <a:pt x="4282" y="1596"/>
                    <a:pt x="4283" y="1596"/>
                    <a:pt x="4284" y="1596"/>
                  </a:cubicBezTo>
                  <a:cubicBezTo>
                    <a:pt x="4286" y="1596"/>
                    <a:pt x="4288" y="1595"/>
                    <a:pt x="4290" y="1595"/>
                  </a:cubicBezTo>
                  <a:cubicBezTo>
                    <a:pt x="4310" y="1595"/>
                    <a:pt x="4336" y="1607"/>
                    <a:pt x="4351" y="1623"/>
                  </a:cubicBezTo>
                  <a:cubicBezTo>
                    <a:pt x="4389" y="1661"/>
                    <a:pt x="4833" y="1851"/>
                    <a:pt x="5102" y="1944"/>
                  </a:cubicBezTo>
                  <a:cubicBezTo>
                    <a:pt x="5215" y="1983"/>
                    <a:pt x="5316" y="2022"/>
                    <a:pt x="5329" y="2032"/>
                  </a:cubicBezTo>
                  <a:cubicBezTo>
                    <a:pt x="5342" y="2041"/>
                    <a:pt x="5360" y="2169"/>
                    <a:pt x="5369" y="2316"/>
                  </a:cubicBezTo>
                  <a:cubicBezTo>
                    <a:pt x="5387" y="2570"/>
                    <a:pt x="5320" y="3289"/>
                    <a:pt x="5274" y="3350"/>
                  </a:cubicBezTo>
                  <a:cubicBezTo>
                    <a:pt x="5271" y="3355"/>
                    <a:pt x="5260" y="3357"/>
                    <a:pt x="5244" y="3357"/>
                  </a:cubicBezTo>
                  <a:cubicBezTo>
                    <a:pt x="5061" y="3357"/>
                    <a:pt x="4114" y="3047"/>
                    <a:pt x="3399" y="2745"/>
                  </a:cubicBezTo>
                  <a:cubicBezTo>
                    <a:pt x="3185" y="2657"/>
                    <a:pt x="2865" y="2525"/>
                    <a:pt x="2684" y="2453"/>
                  </a:cubicBezTo>
                  <a:cubicBezTo>
                    <a:pt x="2504" y="2381"/>
                    <a:pt x="2276" y="2276"/>
                    <a:pt x="2181" y="2222"/>
                  </a:cubicBezTo>
                  <a:cubicBezTo>
                    <a:pt x="2085" y="2167"/>
                    <a:pt x="1961" y="2114"/>
                    <a:pt x="1904" y="2103"/>
                  </a:cubicBezTo>
                  <a:cubicBezTo>
                    <a:pt x="1845" y="2092"/>
                    <a:pt x="1779" y="2061"/>
                    <a:pt x="1749" y="2031"/>
                  </a:cubicBezTo>
                  <a:cubicBezTo>
                    <a:pt x="1701" y="1983"/>
                    <a:pt x="972" y="1661"/>
                    <a:pt x="772" y="1599"/>
                  </a:cubicBezTo>
                  <a:cubicBezTo>
                    <a:pt x="596" y="1546"/>
                    <a:pt x="601" y="1496"/>
                    <a:pt x="793" y="1264"/>
                  </a:cubicBezTo>
                  <a:cubicBezTo>
                    <a:pt x="897" y="1141"/>
                    <a:pt x="1014" y="1017"/>
                    <a:pt x="1054" y="990"/>
                  </a:cubicBezTo>
                  <a:cubicBezTo>
                    <a:pt x="1095" y="962"/>
                    <a:pt x="1200" y="887"/>
                    <a:pt x="1294" y="818"/>
                  </a:cubicBezTo>
                  <a:cubicBezTo>
                    <a:pt x="1484" y="679"/>
                    <a:pt x="1637" y="609"/>
                    <a:pt x="1758" y="609"/>
                  </a:cubicBezTo>
                  <a:close/>
                  <a:moveTo>
                    <a:pt x="508" y="1738"/>
                  </a:moveTo>
                  <a:cubicBezTo>
                    <a:pt x="533" y="1738"/>
                    <a:pt x="564" y="1752"/>
                    <a:pt x="586" y="1773"/>
                  </a:cubicBezTo>
                  <a:cubicBezTo>
                    <a:pt x="611" y="1799"/>
                    <a:pt x="750" y="1868"/>
                    <a:pt x="899" y="1929"/>
                  </a:cubicBezTo>
                  <a:cubicBezTo>
                    <a:pt x="1045" y="1989"/>
                    <a:pt x="1310" y="2107"/>
                    <a:pt x="1480" y="2187"/>
                  </a:cubicBezTo>
                  <a:cubicBezTo>
                    <a:pt x="3069" y="2935"/>
                    <a:pt x="4531" y="3511"/>
                    <a:pt x="4819" y="3511"/>
                  </a:cubicBezTo>
                  <a:cubicBezTo>
                    <a:pt x="4838" y="3511"/>
                    <a:pt x="4851" y="3509"/>
                    <a:pt x="4860" y="3504"/>
                  </a:cubicBezTo>
                  <a:cubicBezTo>
                    <a:pt x="4873" y="3496"/>
                    <a:pt x="4887" y="3492"/>
                    <a:pt x="4903" y="3492"/>
                  </a:cubicBezTo>
                  <a:cubicBezTo>
                    <a:pt x="4957" y="3492"/>
                    <a:pt x="5032" y="3539"/>
                    <a:pt x="5161" y="3648"/>
                  </a:cubicBezTo>
                  <a:cubicBezTo>
                    <a:pt x="5200" y="3680"/>
                    <a:pt x="5187" y="3733"/>
                    <a:pt x="5118" y="3827"/>
                  </a:cubicBezTo>
                  <a:cubicBezTo>
                    <a:pt x="5065" y="3900"/>
                    <a:pt x="4954" y="4027"/>
                    <a:pt x="4868" y="4112"/>
                  </a:cubicBezTo>
                  <a:cubicBezTo>
                    <a:pt x="4779" y="4200"/>
                    <a:pt x="4740" y="4236"/>
                    <a:pt x="4687" y="4236"/>
                  </a:cubicBezTo>
                  <a:cubicBezTo>
                    <a:pt x="4652" y="4236"/>
                    <a:pt x="4611" y="4220"/>
                    <a:pt x="4545" y="4193"/>
                  </a:cubicBezTo>
                  <a:cubicBezTo>
                    <a:pt x="4451" y="4153"/>
                    <a:pt x="4106" y="4052"/>
                    <a:pt x="3777" y="3966"/>
                  </a:cubicBezTo>
                  <a:lnTo>
                    <a:pt x="3181" y="3810"/>
                  </a:lnTo>
                  <a:lnTo>
                    <a:pt x="3296" y="3982"/>
                  </a:lnTo>
                  <a:cubicBezTo>
                    <a:pt x="3394" y="4129"/>
                    <a:pt x="3434" y="4159"/>
                    <a:pt x="3556" y="4180"/>
                  </a:cubicBezTo>
                  <a:cubicBezTo>
                    <a:pt x="3753" y="4215"/>
                    <a:pt x="4407" y="4402"/>
                    <a:pt x="4407" y="4425"/>
                  </a:cubicBezTo>
                  <a:cubicBezTo>
                    <a:pt x="4407" y="4465"/>
                    <a:pt x="3695" y="4774"/>
                    <a:pt x="3469" y="4832"/>
                  </a:cubicBezTo>
                  <a:cubicBezTo>
                    <a:pt x="3280" y="4880"/>
                    <a:pt x="3161" y="4903"/>
                    <a:pt x="3047" y="4903"/>
                  </a:cubicBezTo>
                  <a:cubicBezTo>
                    <a:pt x="2959" y="4903"/>
                    <a:pt x="2874" y="4889"/>
                    <a:pt x="2761" y="4863"/>
                  </a:cubicBezTo>
                  <a:cubicBezTo>
                    <a:pt x="2652" y="4837"/>
                    <a:pt x="2548" y="4818"/>
                    <a:pt x="2511" y="4818"/>
                  </a:cubicBezTo>
                  <a:cubicBezTo>
                    <a:pt x="2507" y="4818"/>
                    <a:pt x="2503" y="4818"/>
                    <a:pt x="2501" y="4819"/>
                  </a:cubicBezTo>
                  <a:cubicBezTo>
                    <a:pt x="2500" y="4819"/>
                    <a:pt x="2499" y="4819"/>
                    <a:pt x="2497" y="4819"/>
                  </a:cubicBezTo>
                  <a:cubicBezTo>
                    <a:pt x="2465" y="4819"/>
                    <a:pt x="2308" y="4780"/>
                    <a:pt x="2137" y="4729"/>
                  </a:cubicBezTo>
                  <a:cubicBezTo>
                    <a:pt x="1767" y="4617"/>
                    <a:pt x="1431" y="4399"/>
                    <a:pt x="1058" y="4027"/>
                  </a:cubicBezTo>
                  <a:cubicBezTo>
                    <a:pt x="771" y="3740"/>
                    <a:pt x="633" y="3510"/>
                    <a:pt x="494" y="3088"/>
                  </a:cubicBezTo>
                  <a:lnTo>
                    <a:pt x="393" y="2783"/>
                  </a:lnTo>
                  <a:lnTo>
                    <a:pt x="725" y="2982"/>
                  </a:lnTo>
                  <a:cubicBezTo>
                    <a:pt x="1058" y="3183"/>
                    <a:pt x="1518" y="3420"/>
                    <a:pt x="1790" y="3528"/>
                  </a:cubicBezTo>
                  <a:cubicBezTo>
                    <a:pt x="1870" y="3561"/>
                    <a:pt x="2171" y="3683"/>
                    <a:pt x="2456" y="3800"/>
                  </a:cubicBezTo>
                  <a:cubicBezTo>
                    <a:pt x="2763" y="3926"/>
                    <a:pt x="2909" y="3976"/>
                    <a:pt x="2989" y="3976"/>
                  </a:cubicBezTo>
                  <a:cubicBezTo>
                    <a:pt x="3018" y="3976"/>
                    <a:pt x="3038" y="3969"/>
                    <a:pt x="3055" y="3958"/>
                  </a:cubicBezTo>
                  <a:cubicBezTo>
                    <a:pt x="3190" y="3861"/>
                    <a:pt x="3143" y="3796"/>
                    <a:pt x="2849" y="3677"/>
                  </a:cubicBezTo>
                  <a:cubicBezTo>
                    <a:pt x="2707" y="3619"/>
                    <a:pt x="2577" y="3576"/>
                    <a:pt x="2544" y="3576"/>
                  </a:cubicBezTo>
                  <a:cubicBezTo>
                    <a:pt x="2542" y="3576"/>
                    <a:pt x="2540" y="3576"/>
                    <a:pt x="2539" y="3577"/>
                  </a:cubicBezTo>
                  <a:cubicBezTo>
                    <a:pt x="2535" y="3578"/>
                    <a:pt x="2531" y="3579"/>
                    <a:pt x="2527" y="3579"/>
                  </a:cubicBezTo>
                  <a:cubicBezTo>
                    <a:pt x="2507" y="3579"/>
                    <a:pt x="2481" y="3565"/>
                    <a:pt x="2459" y="3544"/>
                  </a:cubicBezTo>
                  <a:cubicBezTo>
                    <a:pt x="2435" y="3519"/>
                    <a:pt x="2370" y="3486"/>
                    <a:pt x="2311" y="3470"/>
                  </a:cubicBezTo>
                  <a:cubicBezTo>
                    <a:pt x="2251" y="3453"/>
                    <a:pt x="2176" y="3418"/>
                    <a:pt x="2137" y="3390"/>
                  </a:cubicBezTo>
                  <a:cubicBezTo>
                    <a:pt x="2099" y="3363"/>
                    <a:pt x="2040" y="3339"/>
                    <a:pt x="2008" y="3338"/>
                  </a:cubicBezTo>
                  <a:cubicBezTo>
                    <a:pt x="1976" y="3337"/>
                    <a:pt x="1931" y="3319"/>
                    <a:pt x="1910" y="3299"/>
                  </a:cubicBezTo>
                  <a:cubicBezTo>
                    <a:pt x="1889" y="3277"/>
                    <a:pt x="1770" y="3221"/>
                    <a:pt x="1641" y="3170"/>
                  </a:cubicBezTo>
                  <a:cubicBezTo>
                    <a:pt x="1513" y="3119"/>
                    <a:pt x="1235" y="2978"/>
                    <a:pt x="1021" y="2855"/>
                  </a:cubicBezTo>
                  <a:cubicBezTo>
                    <a:pt x="807" y="2733"/>
                    <a:pt x="560" y="2597"/>
                    <a:pt x="470" y="2553"/>
                  </a:cubicBezTo>
                  <a:cubicBezTo>
                    <a:pt x="314" y="2477"/>
                    <a:pt x="308" y="2468"/>
                    <a:pt x="306" y="2308"/>
                  </a:cubicBezTo>
                  <a:cubicBezTo>
                    <a:pt x="303" y="2122"/>
                    <a:pt x="423" y="1756"/>
                    <a:pt x="495" y="1739"/>
                  </a:cubicBezTo>
                  <a:cubicBezTo>
                    <a:pt x="499" y="1738"/>
                    <a:pt x="504" y="1738"/>
                    <a:pt x="508" y="1738"/>
                  </a:cubicBezTo>
                  <a:close/>
                  <a:moveTo>
                    <a:pt x="3170" y="0"/>
                  </a:moveTo>
                  <a:cubicBezTo>
                    <a:pt x="2983" y="0"/>
                    <a:pt x="2801" y="31"/>
                    <a:pt x="2471" y="104"/>
                  </a:cubicBezTo>
                  <a:cubicBezTo>
                    <a:pt x="1637" y="288"/>
                    <a:pt x="1417" y="375"/>
                    <a:pt x="1045" y="667"/>
                  </a:cubicBezTo>
                  <a:cubicBezTo>
                    <a:pt x="329" y="1227"/>
                    <a:pt x="0" y="1794"/>
                    <a:pt x="15" y="2441"/>
                  </a:cubicBezTo>
                  <a:cubicBezTo>
                    <a:pt x="22" y="2752"/>
                    <a:pt x="137" y="3303"/>
                    <a:pt x="242" y="3523"/>
                  </a:cubicBezTo>
                  <a:cubicBezTo>
                    <a:pt x="299" y="3646"/>
                    <a:pt x="455" y="3901"/>
                    <a:pt x="592" y="4096"/>
                  </a:cubicBezTo>
                  <a:cubicBezTo>
                    <a:pt x="845" y="4458"/>
                    <a:pt x="860" y="4472"/>
                    <a:pt x="1437" y="4872"/>
                  </a:cubicBezTo>
                  <a:cubicBezTo>
                    <a:pt x="1678" y="5040"/>
                    <a:pt x="2234" y="5176"/>
                    <a:pt x="2763" y="5196"/>
                  </a:cubicBezTo>
                  <a:cubicBezTo>
                    <a:pt x="2795" y="5197"/>
                    <a:pt x="2827" y="5198"/>
                    <a:pt x="2859" y="5198"/>
                  </a:cubicBezTo>
                  <a:cubicBezTo>
                    <a:pt x="3300" y="5198"/>
                    <a:pt x="3726" y="5087"/>
                    <a:pt x="4250" y="4838"/>
                  </a:cubicBezTo>
                  <a:cubicBezTo>
                    <a:pt x="4606" y="4670"/>
                    <a:pt x="4719" y="4594"/>
                    <a:pt x="5016" y="4321"/>
                  </a:cubicBezTo>
                  <a:cubicBezTo>
                    <a:pt x="5501" y="3877"/>
                    <a:pt x="5543" y="3789"/>
                    <a:pt x="5619" y="3068"/>
                  </a:cubicBezTo>
                  <a:cubicBezTo>
                    <a:pt x="5699" y="2330"/>
                    <a:pt x="5681" y="2116"/>
                    <a:pt x="5503" y="1553"/>
                  </a:cubicBezTo>
                  <a:cubicBezTo>
                    <a:pt x="5366" y="1127"/>
                    <a:pt x="5362" y="1119"/>
                    <a:pt x="5050" y="787"/>
                  </a:cubicBezTo>
                  <a:cubicBezTo>
                    <a:pt x="4873" y="598"/>
                    <a:pt x="4638" y="388"/>
                    <a:pt x="4514" y="307"/>
                  </a:cubicBezTo>
                  <a:cubicBezTo>
                    <a:pt x="4267" y="146"/>
                    <a:pt x="4083" y="96"/>
                    <a:pt x="3481" y="22"/>
                  </a:cubicBezTo>
                  <a:cubicBezTo>
                    <a:pt x="3362" y="8"/>
                    <a:pt x="3266" y="0"/>
                    <a:pt x="3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 name="Google Shape;1777;p69">
              <a:extLst>
                <a:ext uri="{FF2B5EF4-FFF2-40B4-BE49-F238E27FC236}">
                  <a16:creationId xmlns:a16="http://schemas.microsoft.com/office/drawing/2014/main" id="{8EB3DECC-6115-41E3-6DAB-575213BC171C}"/>
                </a:ext>
              </a:extLst>
            </p:cNvPr>
            <p:cNvSpPr/>
            <p:nvPr/>
          </p:nvSpPr>
          <p:spPr>
            <a:xfrm>
              <a:off x="5386088" y="3342225"/>
              <a:ext cx="3100" cy="2225"/>
            </a:xfrm>
            <a:custGeom>
              <a:avLst/>
              <a:gdLst/>
              <a:ahLst/>
              <a:cxnLst/>
              <a:rect l="l" t="t" r="r" b="b"/>
              <a:pathLst>
                <a:path w="124" h="89" extrusionOk="0">
                  <a:moveTo>
                    <a:pt x="82" y="1"/>
                  </a:moveTo>
                  <a:cubicBezTo>
                    <a:pt x="64" y="1"/>
                    <a:pt x="44" y="10"/>
                    <a:pt x="26" y="27"/>
                  </a:cubicBezTo>
                  <a:cubicBezTo>
                    <a:pt x="1" y="52"/>
                    <a:pt x="1" y="80"/>
                    <a:pt x="29" y="86"/>
                  </a:cubicBezTo>
                  <a:cubicBezTo>
                    <a:pt x="35" y="88"/>
                    <a:pt x="42" y="89"/>
                    <a:pt x="49" y="89"/>
                  </a:cubicBezTo>
                  <a:cubicBezTo>
                    <a:pt x="71" y="89"/>
                    <a:pt x="94" y="81"/>
                    <a:pt x="107" y="69"/>
                  </a:cubicBezTo>
                  <a:cubicBezTo>
                    <a:pt x="124" y="52"/>
                    <a:pt x="123" y="27"/>
                    <a:pt x="105" y="10"/>
                  </a:cubicBezTo>
                  <a:cubicBezTo>
                    <a:pt x="99" y="3"/>
                    <a:pt x="91"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78" name="Google Shape;1778;p69">
            <a:extLst>
              <a:ext uri="{FF2B5EF4-FFF2-40B4-BE49-F238E27FC236}">
                <a16:creationId xmlns:a16="http://schemas.microsoft.com/office/drawing/2014/main" id="{6E4597A8-16E3-E855-781F-FF9580E2B30A}"/>
              </a:ext>
            </a:extLst>
          </p:cNvPr>
          <p:cNvGrpSpPr/>
          <p:nvPr/>
        </p:nvGrpSpPr>
        <p:grpSpPr>
          <a:xfrm>
            <a:off x="7611278" y="3503587"/>
            <a:ext cx="792698" cy="1086339"/>
            <a:chOff x="6722988" y="1767725"/>
            <a:chExt cx="207225" cy="298150"/>
          </a:xfrm>
        </p:grpSpPr>
        <p:sp>
          <p:nvSpPr>
            <p:cNvPr id="1779" name="Google Shape;1779;p69">
              <a:extLst>
                <a:ext uri="{FF2B5EF4-FFF2-40B4-BE49-F238E27FC236}">
                  <a16:creationId xmlns:a16="http://schemas.microsoft.com/office/drawing/2014/main" id="{EDCEB8DB-8FF4-94CF-6F77-3F7B8614A61F}"/>
                </a:ext>
              </a:extLst>
            </p:cNvPr>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 name="Google Shape;1780;p69">
              <a:extLst>
                <a:ext uri="{FF2B5EF4-FFF2-40B4-BE49-F238E27FC236}">
                  <a16:creationId xmlns:a16="http://schemas.microsoft.com/office/drawing/2014/main" id="{F313F2B0-13B4-E1EB-573D-4CAD2D20B47A}"/>
                </a:ext>
              </a:extLst>
            </p:cNvPr>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 name="Google Shape;1781;p69">
              <a:extLst>
                <a:ext uri="{FF2B5EF4-FFF2-40B4-BE49-F238E27FC236}">
                  <a16:creationId xmlns:a16="http://schemas.microsoft.com/office/drawing/2014/main" id="{76A5051E-4228-E2A6-591D-5F59E7E108C9}"/>
                </a:ext>
              </a:extLst>
            </p:cNvPr>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69">
              <a:extLst>
                <a:ext uri="{FF2B5EF4-FFF2-40B4-BE49-F238E27FC236}">
                  <a16:creationId xmlns:a16="http://schemas.microsoft.com/office/drawing/2014/main" id="{1F8B0C10-F629-775D-DAD9-9DDF0BD9C3BD}"/>
                </a:ext>
              </a:extLst>
            </p:cNvPr>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69">
              <a:extLst>
                <a:ext uri="{FF2B5EF4-FFF2-40B4-BE49-F238E27FC236}">
                  <a16:creationId xmlns:a16="http://schemas.microsoft.com/office/drawing/2014/main" id="{59FA4E15-223E-4201-EB02-A5EC6A63DB28}"/>
                </a:ext>
              </a:extLst>
            </p:cNvPr>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84" name="Google Shape;1784;p69">
            <a:extLst>
              <a:ext uri="{FF2B5EF4-FFF2-40B4-BE49-F238E27FC236}">
                <a16:creationId xmlns:a16="http://schemas.microsoft.com/office/drawing/2014/main" id="{2F7C85F6-D855-4DF6-8235-EBD96522304F}"/>
              </a:ext>
            </a:extLst>
          </p:cNvPr>
          <p:cNvGrpSpPr/>
          <p:nvPr/>
        </p:nvGrpSpPr>
        <p:grpSpPr>
          <a:xfrm>
            <a:off x="843646" y="821286"/>
            <a:ext cx="1196554" cy="697172"/>
            <a:chOff x="5132688" y="4641800"/>
            <a:chExt cx="341200" cy="198800"/>
          </a:xfrm>
        </p:grpSpPr>
        <p:sp>
          <p:nvSpPr>
            <p:cNvPr id="1785" name="Google Shape;1785;p69">
              <a:extLst>
                <a:ext uri="{FF2B5EF4-FFF2-40B4-BE49-F238E27FC236}">
                  <a16:creationId xmlns:a16="http://schemas.microsoft.com/office/drawing/2014/main" id="{BBC682E5-7511-4A0A-509C-C4D4AF2CA22A}"/>
                </a:ext>
              </a:extLst>
            </p:cNvPr>
            <p:cNvSpPr/>
            <p:nvPr/>
          </p:nvSpPr>
          <p:spPr>
            <a:xfrm>
              <a:off x="5132688" y="4641800"/>
              <a:ext cx="341200" cy="198800"/>
            </a:xfrm>
            <a:custGeom>
              <a:avLst/>
              <a:gdLst/>
              <a:ahLst/>
              <a:cxnLst/>
              <a:rect l="l" t="t" r="r" b="b"/>
              <a:pathLst>
                <a:path w="13648" h="7952" extrusionOk="0">
                  <a:moveTo>
                    <a:pt x="5178" y="615"/>
                  </a:moveTo>
                  <a:cubicBezTo>
                    <a:pt x="5313" y="615"/>
                    <a:pt x="5338" y="648"/>
                    <a:pt x="5397" y="744"/>
                  </a:cubicBezTo>
                  <a:cubicBezTo>
                    <a:pt x="5445" y="822"/>
                    <a:pt x="5519" y="929"/>
                    <a:pt x="5563" y="986"/>
                  </a:cubicBezTo>
                  <a:cubicBezTo>
                    <a:pt x="5764" y="1240"/>
                    <a:pt x="5834" y="1344"/>
                    <a:pt x="6093" y="1780"/>
                  </a:cubicBezTo>
                  <a:cubicBezTo>
                    <a:pt x="6245" y="2034"/>
                    <a:pt x="6446" y="2335"/>
                    <a:pt x="6539" y="2445"/>
                  </a:cubicBezTo>
                  <a:cubicBezTo>
                    <a:pt x="6632" y="2556"/>
                    <a:pt x="6728" y="2685"/>
                    <a:pt x="6754" y="2732"/>
                  </a:cubicBezTo>
                  <a:cubicBezTo>
                    <a:pt x="6835" y="2885"/>
                    <a:pt x="7315" y="3557"/>
                    <a:pt x="7381" y="3612"/>
                  </a:cubicBezTo>
                  <a:cubicBezTo>
                    <a:pt x="7436" y="3657"/>
                    <a:pt x="7438" y="3698"/>
                    <a:pt x="7396" y="3871"/>
                  </a:cubicBezTo>
                  <a:cubicBezTo>
                    <a:pt x="7326" y="4146"/>
                    <a:pt x="6907" y="5322"/>
                    <a:pt x="6713" y="5781"/>
                  </a:cubicBezTo>
                  <a:cubicBezTo>
                    <a:pt x="6629" y="5983"/>
                    <a:pt x="6483" y="6340"/>
                    <a:pt x="6388" y="6579"/>
                  </a:cubicBezTo>
                  <a:cubicBezTo>
                    <a:pt x="6294" y="6818"/>
                    <a:pt x="6193" y="7037"/>
                    <a:pt x="6161" y="7070"/>
                  </a:cubicBezTo>
                  <a:cubicBezTo>
                    <a:pt x="6122" y="7109"/>
                    <a:pt x="5967" y="7136"/>
                    <a:pt x="5700" y="7148"/>
                  </a:cubicBezTo>
                  <a:cubicBezTo>
                    <a:pt x="5222" y="7168"/>
                    <a:pt x="4805" y="7220"/>
                    <a:pt x="3876" y="7376"/>
                  </a:cubicBezTo>
                  <a:cubicBezTo>
                    <a:pt x="3755" y="7397"/>
                    <a:pt x="3446" y="7444"/>
                    <a:pt x="3183" y="7483"/>
                  </a:cubicBezTo>
                  <a:cubicBezTo>
                    <a:pt x="2921" y="7522"/>
                    <a:pt x="2598" y="7572"/>
                    <a:pt x="2460" y="7595"/>
                  </a:cubicBezTo>
                  <a:cubicBezTo>
                    <a:pt x="2364" y="7612"/>
                    <a:pt x="2271" y="7622"/>
                    <a:pt x="2217" y="7622"/>
                  </a:cubicBezTo>
                  <a:cubicBezTo>
                    <a:pt x="2196" y="7622"/>
                    <a:pt x="2181" y="7620"/>
                    <a:pt x="2175" y="7617"/>
                  </a:cubicBezTo>
                  <a:cubicBezTo>
                    <a:pt x="2052" y="7541"/>
                    <a:pt x="1303" y="6316"/>
                    <a:pt x="973" y="5650"/>
                  </a:cubicBezTo>
                  <a:cubicBezTo>
                    <a:pt x="827" y="5354"/>
                    <a:pt x="652" y="5086"/>
                    <a:pt x="467" y="4873"/>
                  </a:cubicBezTo>
                  <a:cubicBezTo>
                    <a:pt x="192" y="4557"/>
                    <a:pt x="146" y="4473"/>
                    <a:pt x="223" y="4426"/>
                  </a:cubicBezTo>
                  <a:cubicBezTo>
                    <a:pt x="246" y="4412"/>
                    <a:pt x="277" y="4343"/>
                    <a:pt x="293" y="4270"/>
                  </a:cubicBezTo>
                  <a:cubicBezTo>
                    <a:pt x="309" y="4198"/>
                    <a:pt x="419" y="3900"/>
                    <a:pt x="535" y="3612"/>
                  </a:cubicBezTo>
                  <a:cubicBezTo>
                    <a:pt x="653" y="3324"/>
                    <a:pt x="818" y="2880"/>
                    <a:pt x="901" y="2632"/>
                  </a:cubicBezTo>
                  <a:cubicBezTo>
                    <a:pt x="985" y="2381"/>
                    <a:pt x="1080" y="2130"/>
                    <a:pt x="1113" y="2071"/>
                  </a:cubicBezTo>
                  <a:cubicBezTo>
                    <a:pt x="1145" y="2014"/>
                    <a:pt x="1173" y="1949"/>
                    <a:pt x="1174" y="1931"/>
                  </a:cubicBezTo>
                  <a:cubicBezTo>
                    <a:pt x="1176" y="1913"/>
                    <a:pt x="1203" y="1855"/>
                    <a:pt x="1236" y="1802"/>
                  </a:cubicBezTo>
                  <a:cubicBezTo>
                    <a:pt x="1269" y="1750"/>
                    <a:pt x="1368" y="1574"/>
                    <a:pt x="1456" y="1414"/>
                  </a:cubicBezTo>
                  <a:cubicBezTo>
                    <a:pt x="1544" y="1254"/>
                    <a:pt x="1629" y="1121"/>
                    <a:pt x="1645" y="1121"/>
                  </a:cubicBezTo>
                  <a:cubicBezTo>
                    <a:pt x="1718" y="1119"/>
                    <a:pt x="2840" y="943"/>
                    <a:pt x="3292" y="863"/>
                  </a:cubicBezTo>
                  <a:cubicBezTo>
                    <a:pt x="3786" y="775"/>
                    <a:pt x="4538" y="667"/>
                    <a:pt x="4866" y="636"/>
                  </a:cubicBezTo>
                  <a:cubicBezTo>
                    <a:pt x="5011" y="623"/>
                    <a:pt x="5109" y="615"/>
                    <a:pt x="5178" y="615"/>
                  </a:cubicBezTo>
                  <a:close/>
                  <a:moveTo>
                    <a:pt x="13512" y="1"/>
                  </a:moveTo>
                  <a:cubicBezTo>
                    <a:pt x="13493" y="1"/>
                    <a:pt x="13319" y="145"/>
                    <a:pt x="13122" y="325"/>
                  </a:cubicBezTo>
                  <a:cubicBezTo>
                    <a:pt x="12403" y="975"/>
                    <a:pt x="10790" y="2637"/>
                    <a:pt x="10531" y="2992"/>
                  </a:cubicBezTo>
                  <a:cubicBezTo>
                    <a:pt x="10485" y="3055"/>
                    <a:pt x="10360" y="3081"/>
                    <a:pt x="9871" y="3130"/>
                  </a:cubicBezTo>
                  <a:cubicBezTo>
                    <a:pt x="9181" y="3199"/>
                    <a:pt x="8930" y="3239"/>
                    <a:pt x="8449" y="3358"/>
                  </a:cubicBezTo>
                  <a:cubicBezTo>
                    <a:pt x="8260" y="3405"/>
                    <a:pt x="7996" y="3455"/>
                    <a:pt x="7866" y="3469"/>
                  </a:cubicBezTo>
                  <a:lnTo>
                    <a:pt x="7627" y="3493"/>
                  </a:lnTo>
                  <a:lnTo>
                    <a:pt x="7421" y="3204"/>
                  </a:lnTo>
                  <a:cubicBezTo>
                    <a:pt x="7310" y="3045"/>
                    <a:pt x="7109" y="2766"/>
                    <a:pt x="6982" y="2589"/>
                  </a:cubicBezTo>
                  <a:cubicBezTo>
                    <a:pt x="6624" y="2091"/>
                    <a:pt x="6473" y="1866"/>
                    <a:pt x="6198" y="1422"/>
                  </a:cubicBezTo>
                  <a:cubicBezTo>
                    <a:pt x="6060" y="1201"/>
                    <a:pt x="5864" y="912"/>
                    <a:pt x="5763" y="789"/>
                  </a:cubicBezTo>
                  <a:cubicBezTo>
                    <a:pt x="5664" y="666"/>
                    <a:pt x="5581" y="545"/>
                    <a:pt x="5581" y="522"/>
                  </a:cubicBezTo>
                  <a:cubicBezTo>
                    <a:pt x="5581" y="500"/>
                    <a:pt x="5527" y="440"/>
                    <a:pt x="5462" y="389"/>
                  </a:cubicBezTo>
                  <a:cubicBezTo>
                    <a:pt x="5388" y="332"/>
                    <a:pt x="5344" y="311"/>
                    <a:pt x="5229" y="311"/>
                  </a:cubicBezTo>
                  <a:cubicBezTo>
                    <a:pt x="5177" y="311"/>
                    <a:pt x="5109" y="315"/>
                    <a:pt x="5018" y="322"/>
                  </a:cubicBezTo>
                  <a:cubicBezTo>
                    <a:pt x="4604" y="356"/>
                    <a:pt x="4274" y="404"/>
                    <a:pt x="3050" y="609"/>
                  </a:cubicBezTo>
                  <a:cubicBezTo>
                    <a:pt x="2499" y="702"/>
                    <a:pt x="1994" y="777"/>
                    <a:pt x="1924" y="777"/>
                  </a:cubicBezTo>
                  <a:cubicBezTo>
                    <a:pt x="1854" y="777"/>
                    <a:pt x="1706" y="808"/>
                    <a:pt x="1599" y="845"/>
                  </a:cubicBezTo>
                  <a:lnTo>
                    <a:pt x="1401" y="913"/>
                  </a:lnTo>
                  <a:lnTo>
                    <a:pt x="1076" y="1568"/>
                  </a:lnTo>
                  <a:cubicBezTo>
                    <a:pt x="895" y="1929"/>
                    <a:pt x="721" y="2330"/>
                    <a:pt x="687" y="2460"/>
                  </a:cubicBezTo>
                  <a:cubicBezTo>
                    <a:pt x="654" y="2589"/>
                    <a:pt x="494" y="3019"/>
                    <a:pt x="335" y="3409"/>
                  </a:cubicBezTo>
                  <a:cubicBezTo>
                    <a:pt x="100" y="3989"/>
                    <a:pt x="42" y="4180"/>
                    <a:pt x="23" y="4430"/>
                  </a:cubicBezTo>
                  <a:lnTo>
                    <a:pt x="1" y="4739"/>
                  </a:lnTo>
                  <a:lnTo>
                    <a:pt x="190" y="4968"/>
                  </a:lnTo>
                  <a:cubicBezTo>
                    <a:pt x="295" y="5096"/>
                    <a:pt x="390" y="5208"/>
                    <a:pt x="404" y="5218"/>
                  </a:cubicBezTo>
                  <a:cubicBezTo>
                    <a:pt x="440" y="5249"/>
                    <a:pt x="876" y="6026"/>
                    <a:pt x="876" y="6061"/>
                  </a:cubicBezTo>
                  <a:cubicBezTo>
                    <a:pt x="876" y="6186"/>
                    <a:pt x="1792" y="7638"/>
                    <a:pt x="1990" y="7826"/>
                  </a:cubicBezTo>
                  <a:lnTo>
                    <a:pt x="2121" y="7951"/>
                  </a:lnTo>
                  <a:lnTo>
                    <a:pt x="2480" y="7897"/>
                  </a:lnTo>
                  <a:cubicBezTo>
                    <a:pt x="2679" y="7866"/>
                    <a:pt x="3119" y="7794"/>
                    <a:pt x="3465" y="7736"/>
                  </a:cubicBezTo>
                  <a:cubicBezTo>
                    <a:pt x="3810" y="7678"/>
                    <a:pt x="4158" y="7624"/>
                    <a:pt x="4242" y="7615"/>
                  </a:cubicBezTo>
                  <a:cubicBezTo>
                    <a:pt x="4325" y="7606"/>
                    <a:pt x="4587" y="7569"/>
                    <a:pt x="4825" y="7532"/>
                  </a:cubicBezTo>
                  <a:cubicBezTo>
                    <a:pt x="5062" y="7496"/>
                    <a:pt x="5468" y="7458"/>
                    <a:pt x="5727" y="7446"/>
                  </a:cubicBezTo>
                  <a:cubicBezTo>
                    <a:pt x="6154" y="7428"/>
                    <a:pt x="6208" y="7416"/>
                    <a:pt x="6308" y="7316"/>
                  </a:cubicBezTo>
                  <a:cubicBezTo>
                    <a:pt x="6370" y="7256"/>
                    <a:pt x="6456" y="7118"/>
                    <a:pt x="6501" y="7002"/>
                  </a:cubicBezTo>
                  <a:cubicBezTo>
                    <a:pt x="6546" y="6889"/>
                    <a:pt x="6695" y="6535"/>
                    <a:pt x="6832" y="6214"/>
                  </a:cubicBezTo>
                  <a:cubicBezTo>
                    <a:pt x="7190" y="5367"/>
                    <a:pt x="7665" y="4088"/>
                    <a:pt x="7703" y="3863"/>
                  </a:cubicBezTo>
                  <a:cubicBezTo>
                    <a:pt x="7715" y="3795"/>
                    <a:pt x="7773" y="3765"/>
                    <a:pt x="7975" y="3726"/>
                  </a:cubicBezTo>
                  <a:cubicBezTo>
                    <a:pt x="8115" y="3697"/>
                    <a:pt x="8280" y="3662"/>
                    <a:pt x="8338" y="3647"/>
                  </a:cubicBezTo>
                  <a:cubicBezTo>
                    <a:pt x="8611" y="3579"/>
                    <a:pt x="9406" y="3454"/>
                    <a:pt x="9833" y="3411"/>
                  </a:cubicBezTo>
                  <a:cubicBezTo>
                    <a:pt x="10709" y="3323"/>
                    <a:pt x="10631" y="3354"/>
                    <a:pt x="10942" y="2963"/>
                  </a:cubicBezTo>
                  <a:cubicBezTo>
                    <a:pt x="11096" y="2769"/>
                    <a:pt x="11490" y="2347"/>
                    <a:pt x="11814" y="2028"/>
                  </a:cubicBezTo>
                  <a:cubicBezTo>
                    <a:pt x="12139" y="1709"/>
                    <a:pt x="12574" y="1281"/>
                    <a:pt x="12778" y="1079"/>
                  </a:cubicBezTo>
                  <a:cubicBezTo>
                    <a:pt x="12984" y="876"/>
                    <a:pt x="13262" y="612"/>
                    <a:pt x="13398" y="489"/>
                  </a:cubicBezTo>
                  <a:cubicBezTo>
                    <a:pt x="13534" y="368"/>
                    <a:pt x="13647" y="231"/>
                    <a:pt x="13647" y="186"/>
                  </a:cubicBezTo>
                  <a:cubicBezTo>
                    <a:pt x="13647" y="103"/>
                    <a:pt x="13572" y="1"/>
                    <a:pt x="13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 name="Google Shape;1786;p69">
              <a:extLst>
                <a:ext uri="{FF2B5EF4-FFF2-40B4-BE49-F238E27FC236}">
                  <a16:creationId xmlns:a16="http://schemas.microsoft.com/office/drawing/2014/main" id="{951C226B-106D-E796-2864-7CA4004EF35D}"/>
                </a:ext>
              </a:extLst>
            </p:cNvPr>
            <p:cNvSpPr/>
            <p:nvPr/>
          </p:nvSpPr>
          <p:spPr>
            <a:xfrm>
              <a:off x="5415463" y="4668700"/>
              <a:ext cx="57600" cy="63725"/>
            </a:xfrm>
            <a:custGeom>
              <a:avLst/>
              <a:gdLst/>
              <a:ahLst/>
              <a:cxnLst/>
              <a:rect l="l" t="t" r="r" b="b"/>
              <a:pathLst>
                <a:path w="2304" h="2549" extrusionOk="0">
                  <a:moveTo>
                    <a:pt x="2151" y="1"/>
                  </a:moveTo>
                  <a:cubicBezTo>
                    <a:pt x="2127" y="1"/>
                    <a:pt x="1979" y="132"/>
                    <a:pt x="1824" y="292"/>
                  </a:cubicBezTo>
                  <a:cubicBezTo>
                    <a:pt x="1503" y="626"/>
                    <a:pt x="1336" y="810"/>
                    <a:pt x="1159" y="1033"/>
                  </a:cubicBezTo>
                  <a:cubicBezTo>
                    <a:pt x="1089" y="1119"/>
                    <a:pt x="925" y="1304"/>
                    <a:pt x="789" y="1447"/>
                  </a:cubicBezTo>
                  <a:cubicBezTo>
                    <a:pt x="408" y="1850"/>
                    <a:pt x="59" y="2301"/>
                    <a:pt x="28" y="2430"/>
                  </a:cubicBezTo>
                  <a:cubicBezTo>
                    <a:pt x="1" y="2537"/>
                    <a:pt x="9" y="2548"/>
                    <a:pt x="106" y="2548"/>
                  </a:cubicBezTo>
                  <a:cubicBezTo>
                    <a:pt x="187" y="2548"/>
                    <a:pt x="256" y="2489"/>
                    <a:pt x="402" y="2296"/>
                  </a:cubicBezTo>
                  <a:cubicBezTo>
                    <a:pt x="504" y="2159"/>
                    <a:pt x="739" y="1879"/>
                    <a:pt x="919" y="1682"/>
                  </a:cubicBezTo>
                  <a:cubicBezTo>
                    <a:pt x="1098" y="1484"/>
                    <a:pt x="1314" y="1243"/>
                    <a:pt x="1393" y="1149"/>
                  </a:cubicBezTo>
                  <a:cubicBezTo>
                    <a:pt x="1474" y="1055"/>
                    <a:pt x="1693" y="817"/>
                    <a:pt x="1884" y="615"/>
                  </a:cubicBezTo>
                  <a:cubicBezTo>
                    <a:pt x="2076" y="414"/>
                    <a:pt x="2245" y="224"/>
                    <a:pt x="2265" y="190"/>
                  </a:cubicBezTo>
                  <a:cubicBezTo>
                    <a:pt x="2303" y="123"/>
                    <a:pt x="2229" y="1"/>
                    <a:pt x="2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69">
              <a:extLst>
                <a:ext uri="{FF2B5EF4-FFF2-40B4-BE49-F238E27FC236}">
                  <a16:creationId xmlns:a16="http://schemas.microsoft.com/office/drawing/2014/main" id="{72705F1A-F15E-EF70-FCB9-E6FB95BBA4F5}"/>
                </a:ext>
              </a:extLst>
            </p:cNvPr>
            <p:cNvSpPr/>
            <p:nvPr/>
          </p:nvSpPr>
          <p:spPr>
            <a:xfrm>
              <a:off x="5250013" y="4674050"/>
              <a:ext cx="39775" cy="57100"/>
            </a:xfrm>
            <a:custGeom>
              <a:avLst/>
              <a:gdLst/>
              <a:ahLst/>
              <a:cxnLst/>
              <a:rect l="l" t="t" r="r" b="b"/>
              <a:pathLst>
                <a:path w="1591" h="2284" extrusionOk="0">
                  <a:moveTo>
                    <a:pt x="121" y="0"/>
                  </a:moveTo>
                  <a:cubicBezTo>
                    <a:pt x="97" y="0"/>
                    <a:pt x="75" y="11"/>
                    <a:pt x="54" y="31"/>
                  </a:cubicBezTo>
                  <a:cubicBezTo>
                    <a:pt x="1" y="84"/>
                    <a:pt x="21" y="251"/>
                    <a:pt x="87" y="306"/>
                  </a:cubicBezTo>
                  <a:cubicBezTo>
                    <a:pt x="164" y="371"/>
                    <a:pt x="574" y="983"/>
                    <a:pt x="737" y="1279"/>
                  </a:cubicBezTo>
                  <a:cubicBezTo>
                    <a:pt x="802" y="1397"/>
                    <a:pt x="945" y="1629"/>
                    <a:pt x="1055" y="1798"/>
                  </a:cubicBezTo>
                  <a:cubicBezTo>
                    <a:pt x="1164" y="1967"/>
                    <a:pt x="1275" y="2141"/>
                    <a:pt x="1301" y="2187"/>
                  </a:cubicBezTo>
                  <a:cubicBezTo>
                    <a:pt x="1336" y="2249"/>
                    <a:pt x="1406" y="2284"/>
                    <a:pt x="1465" y="2284"/>
                  </a:cubicBezTo>
                  <a:cubicBezTo>
                    <a:pt x="1508" y="2284"/>
                    <a:pt x="1545" y="2266"/>
                    <a:pt x="1560" y="2228"/>
                  </a:cubicBezTo>
                  <a:cubicBezTo>
                    <a:pt x="1591" y="2149"/>
                    <a:pt x="1416" y="1796"/>
                    <a:pt x="1224" y="1550"/>
                  </a:cubicBezTo>
                  <a:cubicBezTo>
                    <a:pt x="1157" y="1464"/>
                    <a:pt x="1102" y="1385"/>
                    <a:pt x="1102" y="1373"/>
                  </a:cubicBezTo>
                  <a:cubicBezTo>
                    <a:pt x="1102" y="1336"/>
                    <a:pt x="752" y="769"/>
                    <a:pt x="485" y="375"/>
                  </a:cubicBezTo>
                  <a:cubicBezTo>
                    <a:pt x="308" y="114"/>
                    <a:pt x="201"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69">
              <a:extLst>
                <a:ext uri="{FF2B5EF4-FFF2-40B4-BE49-F238E27FC236}">
                  <a16:creationId xmlns:a16="http://schemas.microsoft.com/office/drawing/2014/main" id="{F96D3601-BA8B-9B5E-CB9E-4819EB7B6A49}"/>
                </a:ext>
              </a:extLst>
            </p:cNvPr>
            <p:cNvSpPr/>
            <p:nvPr/>
          </p:nvSpPr>
          <p:spPr>
            <a:xfrm>
              <a:off x="5157088" y="4683925"/>
              <a:ext cx="37500" cy="70800"/>
            </a:xfrm>
            <a:custGeom>
              <a:avLst/>
              <a:gdLst/>
              <a:ahLst/>
              <a:cxnLst/>
              <a:rect l="l" t="t" r="r" b="b"/>
              <a:pathLst>
                <a:path w="1500" h="2832" extrusionOk="0">
                  <a:moveTo>
                    <a:pt x="1385" y="1"/>
                  </a:moveTo>
                  <a:cubicBezTo>
                    <a:pt x="1330" y="1"/>
                    <a:pt x="1268" y="33"/>
                    <a:pt x="1228" y="95"/>
                  </a:cubicBezTo>
                  <a:cubicBezTo>
                    <a:pt x="1191" y="149"/>
                    <a:pt x="1118" y="298"/>
                    <a:pt x="1063" y="430"/>
                  </a:cubicBezTo>
                  <a:cubicBezTo>
                    <a:pt x="1009" y="561"/>
                    <a:pt x="941" y="695"/>
                    <a:pt x="912" y="731"/>
                  </a:cubicBezTo>
                  <a:cubicBezTo>
                    <a:pt x="828" y="834"/>
                    <a:pt x="622" y="1241"/>
                    <a:pt x="484" y="1574"/>
                  </a:cubicBezTo>
                  <a:cubicBezTo>
                    <a:pt x="417" y="1738"/>
                    <a:pt x="286" y="2055"/>
                    <a:pt x="196" y="2273"/>
                  </a:cubicBezTo>
                  <a:cubicBezTo>
                    <a:pt x="14" y="2712"/>
                    <a:pt x="0" y="2783"/>
                    <a:pt x="93" y="2819"/>
                  </a:cubicBezTo>
                  <a:cubicBezTo>
                    <a:pt x="116" y="2827"/>
                    <a:pt x="136" y="2832"/>
                    <a:pt x="155" y="2832"/>
                  </a:cubicBezTo>
                  <a:cubicBezTo>
                    <a:pt x="239" y="2832"/>
                    <a:pt x="298" y="2741"/>
                    <a:pt x="394" y="2486"/>
                  </a:cubicBezTo>
                  <a:cubicBezTo>
                    <a:pt x="460" y="2318"/>
                    <a:pt x="570" y="2055"/>
                    <a:pt x="638" y="1906"/>
                  </a:cubicBezTo>
                  <a:cubicBezTo>
                    <a:pt x="706" y="1759"/>
                    <a:pt x="763" y="1621"/>
                    <a:pt x="763" y="1605"/>
                  </a:cubicBezTo>
                  <a:cubicBezTo>
                    <a:pt x="763" y="1588"/>
                    <a:pt x="890" y="1329"/>
                    <a:pt x="1045" y="1034"/>
                  </a:cubicBezTo>
                  <a:cubicBezTo>
                    <a:pt x="1199" y="738"/>
                    <a:pt x="1368" y="412"/>
                    <a:pt x="1419" y="315"/>
                  </a:cubicBezTo>
                  <a:cubicBezTo>
                    <a:pt x="1469" y="216"/>
                    <a:pt x="1499" y="104"/>
                    <a:pt x="1484" y="66"/>
                  </a:cubicBezTo>
                  <a:cubicBezTo>
                    <a:pt x="1467" y="22"/>
                    <a:pt x="1428" y="1"/>
                    <a:pt x="1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 name="Google Shape;1789;p69">
              <a:extLst>
                <a:ext uri="{FF2B5EF4-FFF2-40B4-BE49-F238E27FC236}">
                  <a16:creationId xmlns:a16="http://schemas.microsoft.com/office/drawing/2014/main" id="{F0DDBB36-F55C-609C-88EC-639DC4ACF0B2}"/>
                </a:ext>
              </a:extLst>
            </p:cNvPr>
            <p:cNvSpPr/>
            <p:nvPr/>
          </p:nvSpPr>
          <p:spPr>
            <a:xfrm>
              <a:off x="5197163" y="4799650"/>
              <a:ext cx="67975" cy="17800"/>
            </a:xfrm>
            <a:custGeom>
              <a:avLst/>
              <a:gdLst/>
              <a:ahLst/>
              <a:cxnLst/>
              <a:rect l="l" t="t" r="r" b="b"/>
              <a:pathLst>
                <a:path w="2719" h="712" extrusionOk="0">
                  <a:moveTo>
                    <a:pt x="2588" y="0"/>
                  </a:moveTo>
                  <a:cubicBezTo>
                    <a:pt x="2512" y="0"/>
                    <a:pt x="2401" y="24"/>
                    <a:pt x="2246" y="72"/>
                  </a:cubicBezTo>
                  <a:cubicBezTo>
                    <a:pt x="2102" y="115"/>
                    <a:pt x="1922" y="152"/>
                    <a:pt x="1839" y="154"/>
                  </a:cubicBezTo>
                  <a:cubicBezTo>
                    <a:pt x="1759" y="156"/>
                    <a:pt x="1572" y="185"/>
                    <a:pt x="1429" y="218"/>
                  </a:cubicBezTo>
                  <a:cubicBezTo>
                    <a:pt x="1285" y="250"/>
                    <a:pt x="1030" y="302"/>
                    <a:pt x="866" y="331"/>
                  </a:cubicBezTo>
                  <a:cubicBezTo>
                    <a:pt x="175" y="453"/>
                    <a:pt x="1" y="526"/>
                    <a:pt x="55" y="668"/>
                  </a:cubicBezTo>
                  <a:cubicBezTo>
                    <a:pt x="66" y="696"/>
                    <a:pt x="93" y="711"/>
                    <a:pt x="161" y="711"/>
                  </a:cubicBezTo>
                  <a:cubicBezTo>
                    <a:pt x="274" y="711"/>
                    <a:pt x="501" y="669"/>
                    <a:pt x="952" y="571"/>
                  </a:cubicBezTo>
                  <a:cubicBezTo>
                    <a:pt x="1236" y="509"/>
                    <a:pt x="1578" y="448"/>
                    <a:pt x="1708" y="435"/>
                  </a:cubicBezTo>
                  <a:cubicBezTo>
                    <a:pt x="1988" y="409"/>
                    <a:pt x="2561" y="294"/>
                    <a:pt x="2653" y="246"/>
                  </a:cubicBezTo>
                  <a:cubicBezTo>
                    <a:pt x="2690" y="227"/>
                    <a:pt x="2718" y="166"/>
                    <a:pt x="2718" y="109"/>
                  </a:cubicBezTo>
                  <a:cubicBezTo>
                    <a:pt x="2718" y="36"/>
                    <a:pt x="2680" y="0"/>
                    <a:pt x="2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69">
            <a:extLst>
              <a:ext uri="{FF2B5EF4-FFF2-40B4-BE49-F238E27FC236}">
                <a16:creationId xmlns:a16="http://schemas.microsoft.com/office/drawing/2014/main" id="{AF36466D-6955-FE85-90BB-973BCE789669}"/>
              </a:ext>
            </a:extLst>
          </p:cNvPr>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94" name="Google Shape;1794;p69">
            <a:extLst>
              <a:ext uri="{FF2B5EF4-FFF2-40B4-BE49-F238E27FC236}">
                <a16:creationId xmlns:a16="http://schemas.microsoft.com/office/drawing/2014/main" id="{6E47CAE3-E8B7-015D-9B63-0735E268C9B2}"/>
              </a:ext>
            </a:extLst>
          </p:cNvPr>
          <p:cNvGrpSpPr/>
          <p:nvPr/>
        </p:nvGrpSpPr>
        <p:grpSpPr>
          <a:xfrm rot="-989018">
            <a:off x="966695" y="3893501"/>
            <a:ext cx="432689" cy="306506"/>
            <a:chOff x="6072450" y="2896632"/>
            <a:chExt cx="277325" cy="196450"/>
          </a:xfrm>
        </p:grpSpPr>
        <p:sp>
          <p:nvSpPr>
            <p:cNvPr id="1795" name="Google Shape;1795;p69">
              <a:extLst>
                <a:ext uri="{FF2B5EF4-FFF2-40B4-BE49-F238E27FC236}">
                  <a16:creationId xmlns:a16="http://schemas.microsoft.com/office/drawing/2014/main" id="{8661F699-B229-C83B-6ACD-20AC7141CB75}"/>
                </a:ext>
              </a:extLst>
            </p:cNvPr>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 name="Google Shape;1796;p69">
              <a:extLst>
                <a:ext uri="{FF2B5EF4-FFF2-40B4-BE49-F238E27FC236}">
                  <a16:creationId xmlns:a16="http://schemas.microsoft.com/office/drawing/2014/main" id="{108E9520-D8E2-D786-B613-AB56AB72597B}"/>
                </a:ext>
              </a:extLst>
            </p:cNvPr>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 name="Google Shape;1797;p69">
              <a:extLst>
                <a:ext uri="{FF2B5EF4-FFF2-40B4-BE49-F238E27FC236}">
                  <a16:creationId xmlns:a16="http://schemas.microsoft.com/office/drawing/2014/main" id="{4032230D-A1E9-8D9A-9FF3-79A7EB3A7682}"/>
                </a:ext>
              </a:extLst>
            </p:cNvPr>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 name="Google Shape;1798;p69">
              <a:extLst>
                <a:ext uri="{FF2B5EF4-FFF2-40B4-BE49-F238E27FC236}">
                  <a16:creationId xmlns:a16="http://schemas.microsoft.com/office/drawing/2014/main" id="{A20780D4-98CB-82A2-0716-3627C58E35F2}"/>
                </a:ext>
              </a:extLst>
            </p:cNvPr>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 name="Google Shape;1799;p69">
              <a:extLst>
                <a:ext uri="{FF2B5EF4-FFF2-40B4-BE49-F238E27FC236}">
                  <a16:creationId xmlns:a16="http://schemas.microsoft.com/office/drawing/2014/main" id="{DAECD3D2-6130-0633-BAD8-E67F0329F89D}"/>
                </a:ext>
              </a:extLst>
            </p:cNvPr>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 name="Google Shape;1800;p69">
              <a:extLst>
                <a:ext uri="{FF2B5EF4-FFF2-40B4-BE49-F238E27FC236}">
                  <a16:creationId xmlns:a16="http://schemas.microsoft.com/office/drawing/2014/main" id="{A2F581FD-FE6E-8ED6-8C36-DC080CF94E40}"/>
                </a:ext>
              </a:extLst>
            </p:cNvPr>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 name="Google Shape;1801;p69">
              <a:extLst>
                <a:ext uri="{FF2B5EF4-FFF2-40B4-BE49-F238E27FC236}">
                  <a16:creationId xmlns:a16="http://schemas.microsoft.com/office/drawing/2014/main" id="{0ABEEBAC-AA4B-A724-49BE-FD81EC192D01}"/>
                </a:ext>
              </a:extLst>
            </p:cNvPr>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 name="Google Shape;1802;p69">
              <a:extLst>
                <a:ext uri="{FF2B5EF4-FFF2-40B4-BE49-F238E27FC236}">
                  <a16:creationId xmlns:a16="http://schemas.microsoft.com/office/drawing/2014/main" id="{D6C42CD5-3D46-11F9-2AFE-3F8FA0FFD3CB}"/>
                </a:ext>
              </a:extLst>
            </p:cNvPr>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 name="Picture 3">
            <a:extLst>
              <a:ext uri="{FF2B5EF4-FFF2-40B4-BE49-F238E27FC236}">
                <a16:creationId xmlns:a16="http://schemas.microsoft.com/office/drawing/2014/main" id="{F280E605-B574-2A90-D08F-DD4665DD6CF3}"/>
              </a:ext>
            </a:extLst>
          </p:cNvPr>
          <p:cNvPicPr>
            <a:picLocks noChangeAspect="1"/>
          </p:cNvPicPr>
          <p:nvPr/>
        </p:nvPicPr>
        <p:blipFill rotWithShape="1">
          <a:blip r:embed="rId3"/>
          <a:srcRect t="17319" b="17319"/>
          <a:stretch/>
        </p:blipFill>
        <p:spPr>
          <a:xfrm>
            <a:off x="560457" y="272825"/>
            <a:ext cx="8413366" cy="3093275"/>
          </a:xfrm>
          <a:prstGeom prst="rect">
            <a:avLst/>
          </a:prstGeom>
        </p:spPr>
      </p:pic>
      <p:sp>
        <p:nvSpPr>
          <p:cNvPr id="1790" name="Google Shape;1790;p69">
            <a:extLst>
              <a:ext uri="{FF2B5EF4-FFF2-40B4-BE49-F238E27FC236}">
                <a16:creationId xmlns:a16="http://schemas.microsoft.com/office/drawing/2014/main" id="{777F3BAC-15E8-62C2-A62F-A722E2FB0F49}"/>
              </a:ext>
            </a:extLst>
          </p:cNvPr>
          <p:cNvSpPr/>
          <p:nvPr/>
        </p:nvSpPr>
        <p:spPr>
          <a:xfrm rot="173206">
            <a:off x="5318753" y="886895"/>
            <a:ext cx="1393337" cy="735422"/>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sp>
      <p:sp>
        <p:nvSpPr>
          <p:cNvPr id="1792" name="Google Shape;1792;p69">
            <a:hlinkClick r:id="rId4" action="ppaction://hlinksldjump"/>
            <a:extLst>
              <a:ext uri="{FF2B5EF4-FFF2-40B4-BE49-F238E27FC236}">
                <a16:creationId xmlns:a16="http://schemas.microsoft.com/office/drawing/2014/main" id="{ADEA1657-A5E2-9FCA-8660-5E339421A646}"/>
              </a:ext>
            </a:extLst>
          </p:cNvPr>
          <p:cNvSpPr txBox="1">
            <a:spLocks noGrp="1"/>
          </p:cNvSpPr>
          <p:nvPr>
            <p:ph type="subTitle" idx="1"/>
          </p:nvPr>
        </p:nvSpPr>
        <p:spPr>
          <a:xfrm>
            <a:off x="5366521" y="984805"/>
            <a:ext cx="1297800" cy="59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dirty="0"/>
              <a:t>Second way is </a:t>
            </a:r>
            <a:r>
              <a:rPr lang="en" dirty="0"/>
              <a:t> </a:t>
            </a:r>
            <a:endParaRPr dirty="0"/>
          </a:p>
        </p:txBody>
      </p:sp>
      <p:sp>
        <p:nvSpPr>
          <p:cNvPr id="1793" name="Google Shape;1793;p69">
            <a:extLst>
              <a:ext uri="{FF2B5EF4-FFF2-40B4-BE49-F238E27FC236}">
                <a16:creationId xmlns:a16="http://schemas.microsoft.com/office/drawing/2014/main" id="{51C83481-9004-0B2C-7943-6BF99D999135}"/>
              </a:ext>
            </a:extLst>
          </p:cNvPr>
          <p:cNvSpPr txBox="1">
            <a:spLocks noGrp="1"/>
          </p:cNvSpPr>
          <p:nvPr>
            <p:ph type="subTitle" idx="2"/>
          </p:nvPr>
        </p:nvSpPr>
        <p:spPr>
          <a:xfrm>
            <a:off x="2752058" y="3551809"/>
            <a:ext cx="4113817" cy="100611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dirty="0"/>
              <a:t>Y</a:t>
            </a:r>
            <a:r>
              <a:rPr lang="en" dirty="0"/>
              <a:t>ou can go to upcoming and see what is , ASSIGNED , WHAT IS MISSING AND WHAT IS DONE - </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5" name="Ink 14">
                <a:extLst>
                  <a:ext uri="{FF2B5EF4-FFF2-40B4-BE49-F238E27FC236}">
                    <a16:creationId xmlns:a16="http://schemas.microsoft.com/office/drawing/2014/main" id="{A696EEE6-5EAA-E2E4-6243-7AD93E76FFD8}"/>
                  </a:ext>
                </a:extLst>
              </p14:cNvPr>
              <p14:cNvContentPartPr/>
              <p14:nvPr/>
            </p14:nvContentPartPr>
            <p14:xfrm>
              <a:off x="-645073" y="3593506"/>
              <a:ext cx="360" cy="360"/>
            </p14:xfrm>
          </p:contentPart>
        </mc:Choice>
        <mc:Fallback xmlns="">
          <p:pic>
            <p:nvPicPr>
              <p:cNvPr id="15" name="Ink 14">
                <a:extLst>
                  <a:ext uri="{FF2B5EF4-FFF2-40B4-BE49-F238E27FC236}">
                    <a16:creationId xmlns:a16="http://schemas.microsoft.com/office/drawing/2014/main" id="{A696EEE6-5EAA-E2E4-6243-7AD93E76FFD8}"/>
                  </a:ext>
                </a:extLst>
              </p:cNvPr>
              <p:cNvPicPr/>
              <p:nvPr/>
            </p:nvPicPr>
            <p:blipFill>
              <a:blip r:embed="rId6"/>
              <a:stretch>
                <a:fillRect/>
              </a:stretch>
            </p:blipFill>
            <p:spPr>
              <a:xfrm>
                <a:off x="-654073" y="3539506"/>
                <a:ext cx="18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50CC8C8F-088E-3EFB-4A39-2068D874C7D6}"/>
                  </a:ext>
                </a:extLst>
              </p14:cNvPr>
              <p14:cNvContentPartPr/>
              <p14:nvPr/>
            </p14:nvContentPartPr>
            <p14:xfrm>
              <a:off x="2833607" y="1105546"/>
              <a:ext cx="595080" cy="341280"/>
            </p14:xfrm>
          </p:contentPart>
        </mc:Choice>
        <mc:Fallback xmlns="">
          <p:pic>
            <p:nvPicPr>
              <p:cNvPr id="8" name="Ink 7">
                <a:extLst>
                  <a:ext uri="{FF2B5EF4-FFF2-40B4-BE49-F238E27FC236}">
                    <a16:creationId xmlns:a16="http://schemas.microsoft.com/office/drawing/2014/main" id="{50CC8C8F-088E-3EFB-4A39-2068D874C7D6}"/>
                  </a:ext>
                </a:extLst>
              </p:cNvPr>
              <p:cNvPicPr/>
              <p:nvPr/>
            </p:nvPicPr>
            <p:blipFill>
              <a:blip r:embed="rId8"/>
              <a:stretch>
                <a:fillRect/>
              </a:stretch>
            </p:blipFill>
            <p:spPr>
              <a:xfrm>
                <a:off x="2824607" y="1096546"/>
                <a:ext cx="612720" cy="358920"/>
              </a:xfrm>
              <a:prstGeom prst="rect">
                <a:avLst/>
              </a:prstGeom>
            </p:spPr>
          </p:pic>
        </mc:Fallback>
      </mc:AlternateContent>
      <p:grpSp>
        <p:nvGrpSpPr>
          <p:cNvPr id="18" name="Group 17">
            <a:extLst>
              <a:ext uri="{FF2B5EF4-FFF2-40B4-BE49-F238E27FC236}">
                <a16:creationId xmlns:a16="http://schemas.microsoft.com/office/drawing/2014/main" id="{44CA0410-4EB4-CF6A-805A-AEDC928E57B4}"/>
              </a:ext>
            </a:extLst>
          </p:cNvPr>
          <p:cNvGrpSpPr/>
          <p:nvPr/>
        </p:nvGrpSpPr>
        <p:grpSpPr>
          <a:xfrm>
            <a:off x="2111087" y="1275466"/>
            <a:ext cx="1269000" cy="2417400"/>
            <a:chOff x="2111087" y="1275466"/>
            <a:chExt cx="1269000" cy="2417400"/>
          </a:xfrm>
        </p:grpSpPr>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50FECB49-DBF8-6CE4-534B-E83373587397}"/>
                    </a:ext>
                  </a:extLst>
                </p14:cNvPr>
                <p14:cNvContentPartPr/>
                <p14:nvPr/>
              </p14:nvContentPartPr>
              <p14:xfrm>
                <a:off x="2111087" y="1275466"/>
                <a:ext cx="1100160" cy="2337840"/>
              </p14:xfrm>
            </p:contentPart>
          </mc:Choice>
          <mc:Fallback xmlns="">
            <p:pic>
              <p:nvPicPr>
                <p:cNvPr id="9" name="Ink 8">
                  <a:extLst>
                    <a:ext uri="{FF2B5EF4-FFF2-40B4-BE49-F238E27FC236}">
                      <a16:creationId xmlns:a16="http://schemas.microsoft.com/office/drawing/2014/main" id="{50FECB49-DBF8-6CE4-534B-E83373587397}"/>
                    </a:ext>
                  </a:extLst>
                </p:cNvPr>
                <p:cNvPicPr/>
                <p:nvPr/>
              </p:nvPicPr>
              <p:blipFill>
                <a:blip r:embed="rId10"/>
                <a:stretch>
                  <a:fillRect/>
                </a:stretch>
              </p:blipFill>
              <p:spPr>
                <a:xfrm>
                  <a:off x="2102447" y="1266826"/>
                  <a:ext cx="1117800" cy="2355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258F0027-2AB5-E2D0-B38B-522CB7B486D8}"/>
                    </a:ext>
                  </a:extLst>
                </p14:cNvPr>
                <p14:cNvContentPartPr/>
                <p14:nvPr/>
              </p14:nvContentPartPr>
              <p14:xfrm>
                <a:off x="2998127" y="3493066"/>
                <a:ext cx="381960" cy="199800"/>
              </p14:xfrm>
            </p:contentPart>
          </mc:Choice>
          <mc:Fallback xmlns="">
            <p:pic>
              <p:nvPicPr>
                <p:cNvPr id="16" name="Ink 15">
                  <a:extLst>
                    <a:ext uri="{FF2B5EF4-FFF2-40B4-BE49-F238E27FC236}">
                      <a16:creationId xmlns:a16="http://schemas.microsoft.com/office/drawing/2014/main" id="{258F0027-2AB5-E2D0-B38B-522CB7B486D8}"/>
                    </a:ext>
                  </a:extLst>
                </p:cNvPr>
                <p:cNvPicPr/>
                <p:nvPr/>
              </p:nvPicPr>
              <p:blipFill>
                <a:blip r:embed="rId12"/>
                <a:stretch>
                  <a:fillRect/>
                </a:stretch>
              </p:blipFill>
              <p:spPr>
                <a:xfrm>
                  <a:off x="2989127" y="3484426"/>
                  <a:ext cx="399600" cy="21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8C186B2B-9B6C-D9E1-2488-1C8C4DB8FE04}"/>
                  </a:ext>
                </a:extLst>
              </p14:cNvPr>
              <p14:cNvContentPartPr/>
              <p14:nvPr/>
            </p14:nvContentPartPr>
            <p14:xfrm>
              <a:off x="2849447" y="1729426"/>
              <a:ext cx="538920" cy="360"/>
            </p14:xfrm>
          </p:contentPart>
        </mc:Choice>
        <mc:Fallback xmlns="">
          <p:pic>
            <p:nvPicPr>
              <p:cNvPr id="20" name="Ink 19">
                <a:extLst>
                  <a:ext uri="{FF2B5EF4-FFF2-40B4-BE49-F238E27FC236}">
                    <a16:creationId xmlns:a16="http://schemas.microsoft.com/office/drawing/2014/main" id="{8C186B2B-9B6C-D9E1-2488-1C8C4DB8FE04}"/>
                  </a:ext>
                </a:extLst>
              </p:cNvPr>
              <p:cNvPicPr/>
              <p:nvPr/>
            </p:nvPicPr>
            <p:blipFill>
              <a:blip r:embed="rId14"/>
              <a:stretch>
                <a:fillRect/>
              </a:stretch>
            </p:blipFill>
            <p:spPr>
              <a:xfrm>
                <a:off x="2840447" y="1720426"/>
                <a:ext cx="556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B0D869F4-A396-0B25-0125-93BB20752348}"/>
                  </a:ext>
                </a:extLst>
              </p14:cNvPr>
              <p14:cNvContentPartPr/>
              <p14:nvPr/>
            </p14:nvContentPartPr>
            <p14:xfrm>
              <a:off x="2920007" y="1559146"/>
              <a:ext cx="488880" cy="7560"/>
            </p14:xfrm>
          </p:contentPart>
        </mc:Choice>
        <mc:Fallback xmlns="">
          <p:pic>
            <p:nvPicPr>
              <p:cNvPr id="21" name="Ink 20">
                <a:extLst>
                  <a:ext uri="{FF2B5EF4-FFF2-40B4-BE49-F238E27FC236}">
                    <a16:creationId xmlns:a16="http://schemas.microsoft.com/office/drawing/2014/main" id="{B0D869F4-A396-0B25-0125-93BB20752348}"/>
                  </a:ext>
                </a:extLst>
              </p:cNvPr>
              <p:cNvPicPr/>
              <p:nvPr/>
            </p:nvPicPr>
            <p:blipFill>
              <a:blip r:embed="rId16"/>
              <a:stretch>
                <a:fillRect/>
              </a:stretch>
            </p:blipFill>
            <p:spPr>
              <a:xfrm>
                <a:off x="2911007" y="1550146"/>
                <a:ext cx="506520" cy="25200"/>
              </a:xfrm>
              <a:prstGeom prst="rect">
                <a:avLst/>
              </a:prstGeom>
            </p:spPr>
          </p:pic>
        </mc:Fallback>
      </mc:AlternateContent>
    </p:spTree>
    <p:extLst>
      <p:ext uri="{BB962C8B-B14F-4D97-AF65-F5344CB8AC3E}">
        <p14:creationId xmlns:p14="http://schemas.microsoft.com/office/powerpoint/2010/main" val="8471529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grpSp>
        <p:nvGrpSpPr>
          <p:cNvPr id="1723" name="Google Shape;1723;p68"/>
          <p:cNvGrpSpPr/>
          <p:nvPr/>
        </p:nvGrpSpPr>
        <p:grpSpPr>
          <a:xfrm>
            <a:off x="713184" y="4691184"/>
            <a:ext cx="7726459" cy="369843"/>
            <a:chOff x="713184" y="4691184"/>
            <a:chExt cx="7726459" cy="369843"/>
          </a:xfrm>
        </p:grpSpPr>
        <p:sp>
          <p:nvSpPr>
            <p:cNvPr id="1724" name="Google Shape;1724;p68"/>
            <p:cNvSpPr/>
            <p:nvPr/>
          </p:nvSpPr>
          <p:spPr>
            <a:xfrm>
              <a:off x="713184" y="4691184"/>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sp>
        <p:sp>
          <p:nvSpPr>
            <p:cNvPr id="1725" name="Google Shape;1725;p68">
              <a:hlinkClick r:id="" action="ppaction://hlinkshowjump?jump=nextslide"/>
            </p:cNvPr>
            <p:cNvSpPr/>
            <p:nvPr/>
          </p:nvSpPr>
          <p:spPr>
            <a:xfrm>
              <a:off x="7976332"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68">
              <a:hlinkClick r:id="" action="ppaction://hlinkshowjump?jump=previousslide"/>
            </p:cNvPr>
            <p:cNvSpPr/>
            <p:nvPr/>
          </p:nvSpPr>
          <p:spPr>
            <a:xfrm flipH="1">
              <a:off x="833551" y="4790561"/>
              <a:ext cx="236100" cy="180600"/>
            </a:xfrm>
            <a:prstGeom prst="striped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68">
              <a:hlinkClick r:id="rId3" action="ppaction://hlinksldjump"/>
            </p:cNvPr>
            <p:cNvSpPr/>
            <p:nvPr/>
          </p:nvSpPr>
          <p:spPr>
            <a:xfrm>
              <a:off x="4405006" y="4772876"/>
              <a:ext cx="235934" cy="204890"/>
            </a:xfrm>
            <a:custGeom>
              <a:avLst/>
              <a:gdLst/>
              <a:ahLst/>
              <a:cxnLst/>
              <a:rect l="l" t="t" r="r" b="b"/>
              <a:pathLst>
                <a:path w="12654" h="10989" extrusionOk="0">
                  <a:moveTo>
                    <a:pt x="1965" y="10656"/>
                  </a:moveTo>
                  <a:lnTo>
                    <a:pt x="2298" y="5428"/>
                  </a:lnTo>
                  <a:lnTo>
                    <a:pt x="0" y="5395"/>
                  </a:lnTo>
                  <a:lnTo>
                    <a:pt x="6593" y="0"/>
                  </a:lnTo>
                  <a:lnTo>
                    <a:pt x="12654" y="5595"/>
                  </a:lnTo>
                  <a:lnTo>
                    <a:pt x="10622" y="5528"/>
                  </a:lnTo>
                  <a:lnTo>
                    <a:pt x="10789" y="10889"/>
                  </a:lnTo>
                  <a:lnTo>
                    <a:pt x="7859" y="10889"/>
                  </a:lnTo>
                  <a:lnTo>
                    <a:pt x="7859" y="8026"/>
                  </a:lnTo>
                  <a:lnTo>
                    <a:pt x="5927" y="7959"/>
                  </a:lnTo>
                  <a:lnTo>
                    <a:pt x="5894" y="10989"/>
                  </a:lnTo>
                  <a:close/>
                </a:path>
              </a:pathLst>
            </a:custGeom>
            <a:noFill/>
            <a:ln w="19050" cap="flat" cmpd="sng">
              <a:solidFill>
                <a:schemeClr val="dk1"/>
              </a:solidFill>
              <a:prstDash val="solid"/>
              <a:round/>
              <a:headEnd type="none" w="med" len="med"/>
              <a:tailEnd type="none" w="med" len="med"/>
            </a:ln>
          </p:spPr>
        </p:sp>
      </p:gr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E811B46-29A2-CDAD-859C-6874DE9C9BDB}"/>
                  </a:ext>
                </a:extLst>
              </p14:cNvPr>
              <p14:cNvContentPartPr/>
              <p14:nvPr/>
            </p14:nvContentPartPr>
            <p14:xfrm>
              <a:off x="-482353" y="1232986"/>
              <a:ext cx="360" cy="360"/>
            </p14:xfrm>
          </p:contentPart>
        </mc:Choice>
        <mc:Fallback xmlns="">
          <p:pic>
            <p:nvPicPr>
              <p:cNvPr id="3" name="Ink 2">
                <a:extLst>
                  <a:ext uri="{FF2B5EF4-FFF2-40B4-BE49-F238E27FC236}">
                    <a16:creationId xmlns:a16="http://schemas.microsoft.com/office/drawing/2014/main" id="{9E811B46-29A2-CDAD-859C-6874DE9C9BDB}"/>
                  </a:ext>
                </a:extLst>
              </p:cNvPr>
              <p:cNvPicPr/>
              <p:nvPr/>
            </p:nvPicPr>
            <p:blipFill>
              <a:blip r:embed="rId5"/>
              <a:stretch>
                <a:fillRect/>
              </a:stretch>
            </p:blipFill>
            <p:spPr>
              <a:xfrm>
                <a:off x="-488473" y="1226866"/>
                <a:ext cx="12600" cy="12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4" name="Ink 3">
                <a:extLst>
                  <a:ext uri="{FF2B5EF4-FFF2-40B4-BE49-F238E27FC236}">
                    <a16:creationId xmlns:a16="http://schemas.microsoft.com/office/drawing/2014/main" id="{6EBF05C9-A287-241C-2252-70755F23C724}"/>
                  </a:ext>
                </a:extLst>
              </p14:cNvPr>
              <p14:cNvContentPartPr/>
              <p14:nvPr/>
            </p14:nvContentPartPr>
            <p14:xfrm>
              <a:off x="-610153" y="510106"/>
              <a:ext cx="360" cy="360"/>
            </p14:xfrm>
          </p:contentPart>
        </mc:Choice>
        <mc:Fallback xmlns="">
          <p:pic>
            <p:nvPicPr>
              <p:cNvPr id="4" name="Ink 3">
                <a:extLst>
                  <a:ext uri="{FF2B5EF4-FFF2-40B4-BE49-F238E27FC236}">
                    <a16:creationId xmlns:a16="http://schemas.microsoft.com/office/drawing/2014/main" id="{6EBF05C9-A287-241C-2252-70755F23C724}"/>
                  </a:ext>
                </a:extLst>
              </p:cNvPr>
              <p:cNvPicPr/>
              <p:nvPr/>
            </p:nvPicPr>
            <p:blipFill>
              <a:blip r:embed="rId7"/>
              <a:stretch>
                <a:fillRect/>
              </a:stretch>
            </p:blipFill>
            <p:spPr>
              <a:xfrm>
                <a:off x="-618793" y="501106"/>
                <a:ext cx="18000" cy="18000"/>
              </a:xfrm>
              <a:prstGeom prst="rect">
                <a:avLst/>
              </a:prstGeom>
            </p:spPr>
          </p:pic>
        </mc:Fallback>
      </mc:AlternateContent>
      <p:pic>
        <p:nvPicPr>
          <p:cNvPr id="6" name="Picture 5">
            <a:extLst>
              <a:ext uri="{FF2B5EF4-FFF2-40B4-BE49-F238E27FC236}">
                <a16:creationId xmlns:a16="http://schemas.microsoft.com/office/drawing/2014/main" id="{DE1656CB-F053-D4FD-B183-E354134D57B3}"/>
              </a:ext>
            </a:extLst>
          </p:cNvPr>
          <p:cNvPicPr>
            <a:picLocks noChangeAspect="1"/>
          </p:cNvPicPr>
          <p:nvPr/>
        </p:nvPicPr>
        <p:blipFill rotWithShape="1">
          <a:blip r:embed="rId8"/>
          <a:srcRect l="7213" t="6140" r="7136" b="35382"/>
          <a:stretch/>
        </p:blipFill>
        <p:spPr>
          <a:xfrm>
            <a:off x="262450" y="241853"/>
            <a:ext cx="7831932" cy="3007769"/>
          </a:xfrm>
          <a:prstGeom prst="rect">
            <a:avLst/>
          </a:prstGeom>
        </p:spPr>
      </p:pic>
      <p:sp>
        <p:nvSpPr>
          <p:cNvPr id="1719" name="Google Shape;1719;p68"/>
          <p:cNvSpPr/>
          <p:nvPr/>
        </p:nvSpPr>
        <p:spPr>
          <a:xfrm rot="5400000">
            <a:off x="6820201" y="2263572"/>
            <a:ext cx="1280455" cy="3097453"/>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721" name="Google Shape;1721;p68"/>
          <p:cNvSpPr txBox="1">
            <a:spLocks noGrp="1"/>
          </p:cNvSpPr>
          <p:nvPr>
            <p:ph type="ctrTitle"/>
          </p:nvPr>
        </p:nvSpPr>
        <p:spPr>
          <a:xfrm flipH="1">
            <a:off x="6137168" y="3623214"/>
            <a:ext cx="2646519" cy="3781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HERE YOU CLICK ON THIS ASSIGNMENT AND CHECK THE INSTRUCTIONS  </a:t>
            </a:r>
            <a:endParaRPr dirty="0"/>
          </a:p>
        </p:txBody>
      </p:sp>
      <p:grpSp>
        <p:nvGrpSpPr>
          <p:cNvPr id="16" name="Group 15">
            <a:extLst>
              <a:ext uri="{FF2B5EF4-FFF2-40B4-BE49-F238E27FC236}">
                <a16:creationId xmlns:a16="http://schemas.microsoft.com/office/drawing/2014/main" id="{AE26CAD7-BCB1-5E76-CF9E-0406EB0A2EBF}"/>
              </a:ext>
            </a:extLst>
          </p:cNvPr>
          <p:cNvGrpSpPr/>
          <p:nvPr/>
        </p:nvGrpSpPr>
        <p:grpSpPr>
          <a:xfrm>
            <a:off x="6939047" y="2244226"/>
            <a:ext cx="511200" cy="888120"/>
            <a:chOff x="6939047" y="2244226"/>
            <a:chExt cx="511200" cy="888120"/>
          </a:xfrm>
        </p:grpSpPr>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912A4152-F655-0E98-C415-DE9E425840CA}"/>
                    </a:ext>
                  </a:extLst>
                </p14:cNvPr>
                <p14:cNvContentPartPr/>
                <p14:nvPr/>
              </p14:nvContentPartPr>
              <p14:xfrm>
                <a:off x="6939047" y="2330626"/>
                <a:ext cx="511200" cy="801720"/>
              </p14:xfrm>
            </p:contentPart>
          </mc:Choice>
          <mc:Fallback xmlns="">
            <p:pic>
              <p:nvPicPr>
                <p:cNvPr id="12" name="Ink 11">
                  <a:extLst>
                    <a:ext uri="{FF2B5EF4-FFF2-40B4-BE49-F238E27FC236}">
                      <a16:creationId xmlns:a16="http://schemas.microsoft.com/office/drawing/2014/main" id="{912A4152-F655-0E98-C415-DE9E425840CA}"/>
                    </a:ext>
                  </a:extLst>
                </p:cNvPr>
                <p:cNvPicPr/>
                <p:nvPr/>
              </p:nvPicPr>
              <p:blipFill>
                <a:blip r:embed="rId10"/>
                <a:stretch>
                  <a:fillRect/>
                </a:stretch>
              </p:blipFill>
              <p:spPr>
                <a:xfrm>
                  <a:off x="6930407" y="2321626"/>
                  <a:ext cx="528840" cy="819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9D6FA1CE-1CFB-7DDB-5387-EC0B207C207D}"/>
                    </a:ext>
                  </a:extLst>
                </p14:cNvPr>
                <p14:cNvContentPartPr/>
                <p14:nvPr/>
              </p14:nvContentPartPr>
              <p14:xfrm>
                <a:off x="6946247" y="2352946"/>
                <a:ext cx="360" cy="198000"/>
              </p14:xfrm>
            </p:contentPart>
          </mc:Choice>
          <mc:Fallback xmlns="">
            <p:pic>
              <p:nvPicPr>
                <p:cNvPr id="13" name="Ink 12">
                  <a:extLst>
                    <a:ext uri="{FF2B5EF4-FFF2-40B4-BE49-F238E27FC236}">
                      <a16:creationId xmlns:a16="http://schemas.microsoft.com/office/drawing/2014/main" id="{9D6FA1CE-1CFB-7DDB-5387-EC0B207C207D}"/>
                    </a:ext>
                  </a:extLst>
                </p:cNvPr>
                <p:cNvPicPr/>
                <p:nvPr/>
              </p:nvPicPr>
              <p:blipFill>
                <a:blip r:embed="rId12"/>
                <a:stretch>
                  <a:fillRect/>
                </a:stretch>
              </p:blipFill>
              <p:spPr>
                <a:xfrm>
                  <a:off x="6937607" y="2343946"/>
                  <a:ext cx="180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2AF505A9-EF7E-BB4F-A47A-572E34B89BC6}"/>
                    </a:ext>
                  </a:extLst>
                </p14:cNvPr>
                <p14:cNvContentPartPr/>
                <p14:nvPr/>
              </p14:nvContentPartPr>
              <p14:xfrm>
                <a:off x="6974687" y="2244226"/>
                <a:ext cx="231120" cy="59400"/>
              </p14:xfrm>
            </p:contentPart>
          </mc:Choice>
          <mc:Fallback xmlns="">
            <p:pic>
              <p:nvPicPr>
                <p:cNvPr id="15" name="Ink 14">
                  <a:extLst>
                    <a:ext uri="{FF2B5EF4-FFF2-40B4-BE49-F238E27FC236}">
                      <a16:creationId xmlns:a16="http://schemas.microsoft.com/office/drawing/2014/main" id="{2AF505A9-EF7E-BB4F-A47A-572E34B89BC6}"/>
                    </a:ext>
                  </a:extLst>
                </p:cNvPr>
                <p:cNvPicPr/>
                <p:nvPr/>
              </p:nvPicPr>
              <p:blipFill>
                <a:blip r:embed="rId14"/>
                <a:stretch>
                  <a:fillRect/>
                </a:stretch>
              </p:blipFill>
              <p:spPr>
                <a:xfrm>
                  <a:off x="6966047" y="2235586"/>
                  <a:ext cx="248760" cy="77040"/>
                </a:xfrm>
                <a:prstGeom prst="rect">
                  <a:avLst/>
                </a:prstGeom>
              </p:spPr>
            </p:pic>
          </mc:Fallback>
        </mc:AlternateContent>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396</Words>
  <Application>Microsoft Office PowerPoint</Application>
  <PresentationFormat>On-screen Show (16:9)</PresentationFormat>
  <Paragraphs>26</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Bookman Old Style</vt:lpstr>
      <vt:lpstr>Book Antiqua</vt:lpstr>
      <vt:lpstr>Arial</vt:lpstr>
      <vt:lpstr>Raleway</vt:lpstr>
      <vt:lpstr>Raleway SemiBold</vt:lpstr>
      <vt:lpstr>Calibri</vt:lpstr>
      <vt:lpstr>Gloria Hallelujah</vt:lpstr>
      <vt:lpstr>Team Building Class for Elementary by Slidesgo</vt:lpstr>
      <vt:lpstr>How to upload assignments on google classroom</vt:lpstr>
      <vt:lpstr>About Google Classroom ?</vt:lpstr>
      <vt:lpstr>How to upload your assignment on classroom - </vt:lpstr>
      <vt:lpstr>Firstly , open your google classroom , you will be able to see what classes ot streams you are joined in </vt:lpstr>
      <vt:lpstr>Open your class/stream</vt:lpstr>
      <vt:lpstr>You can check your given assignment in two ways </vt:lpstr>
      <vt:lpstr>PowerPoint Presentation</vt:lpstr>
      <vt:lpstr>PowerPoint Presentation</vt:lpstr>
      <vt:lpstr>HERE YOU CLICK ON THIS ASSIGNMENT AND CHECK THE INSTRUCTIONS  </vt:lpstr>
      <vt:lpstr>HERE IS AN OPTION TO –  TO ADD A CLASS COMMENT IF YOU WISH TO ,  THEN OPTION TO ADD YOUR ASSIGNMENT   </vt:lpstr>
      <vt:lpstr>YOU HAVE SEVERAL OPTIONS TO UPLOAD YOUR WORK , THESE ARE AS FOLLOWS   </vt:lpstr>
      <vt:lpstr>HERE YOU CAN CHOOSE THE FILE FROM THE DEVICE ITSELF , OR THE DRIVE , WHATEVER FEELS EASY TO DO - </vt:lpstr>
      <vt:lpstr>HERE NOW I HAVE UPLOADED THE WORK , BY SELECTING THE DESIRED FILE AS CHOSEN IN THE STEP BEFORE - </vt:lpstr>
      <vt:lpstr>WHEN ITS UPLOADED IT WILL BE LIKE THIS,  YOU CAN FURTHER ADD MORE ASSIGNMENT IF REQUIRED OR NEEDED ,  </vt:lpstr>
      <vt:lpstr>THEN YOU CAN TURN IN AND FINALLY CAN SUBMIT YOUR WORK  </vt:lpstr>
      <vt:lpstr>NOW YOU CAN FINALLY , SUBMIT IT AND CONFIRM SUBMITITNG </vt:lpstr>
      <vt:lpstr>NOW ITS SUBMITTED , YOU HAVE THE OPTION TO UNSUBMIT IT BUT PLEASE NOTE , YOU CANT UPLOAD YOUR ASSIGNMENT AFTER THE DUE DATE IS GONE </vt:lpstr>
      <vt:lpstr>NOW YOU CAN CHECK FROM YOUR TO DO LIST , WHAT WORK IS DONE AND WHATS MISSING .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upload assignments on google classroom</dc:title>
  <dc:creator>DELL</dc:creator>
  <cp:lastModifiedBy>Yashika Singh</cp:lastModifiedBy>
  <cp:revision>2</cp:revision>
  <dcterms:modified xsi:type="dcterms:W3CDTF">2024-02-25T07:57:28Z</dcterms:modified>
</cp:coreProperties>
</file>